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0"/>
                </a:moveTo>
                <a:lnTo>
                  <a:pt x="9143999" y="0"/>
                </a:lnTo>
                <a:lnTo>
                  <a:pt x="9143999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42B9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16300" y="2323639"/>
            <a:ext cx="2311400" cy="1282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MS PGothic"/>
                <a:cs typeface="MS P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90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MS PGothic"/>
                <a:cs typeface="MS P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240725" y="2037642"/>
            <a:ext cx="3160395" cy="35223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34495E"/>
                </a:solidFill>
                <a:latin typeface="Consolas"/>
                <a:cs typeface="Consolas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MS PGothic"/>
                <a:cs typeface="MS P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10798" y="2776112"/>
            <a:ext cx="4922403" cy="10382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MS PGothic"/>
                <a:cs typeface="MS P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31219" y="2614167"/>
            <a:ext cx="7670165" cy="1621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Relationship Id="rId3" Type="http://schemas.openxmlformats.org/officeDocument/2006/relationships/image" Target="../media/image32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5" Type="http://schemas.openxmlformats.org/officeDocument/2006/relationships/image" Target="../media/image8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jpg"/><Relationship Id="rId3" Type="http://schemas.openxmlformats.org/officeDocument/2006/relationships/image" Target="../media/image34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Relationship Id="rId3" Type="http://schemas.openxmlformats.org/officeDocument/2006/relationships/image" Target="../media/image39.jp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Relationship Id="rId3" Type="http://schemas.openxmlformats.org/officeDocument/2006/relationships/image" Target="../media/image41.jpg"/><Relationship Id="rId4" Type="http://schemas.openxmlformats.org/officeDocument/2006/relationships/image" Target="../media/image42.jpg"/><Relationship Id="rId5" Type="http://schemas.openxmlformats.org/officeDocument/2006/relationships/image" Target="../media/image43.jpg"/><Relationship Id="rId6" Type="http://schemas.openxmlformats.org/officeDocument/2006/relationships/image" Target="../media/image44.jp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jp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jp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png"/><Relationship Id="rId3" Type="http://schemas.openxmlformats.org/officeDocument/2006/relationships/hyperlink" Target="https://github.com/vuejs/vue-hackernews-2.0" TargetMode="External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Relationship Id="rId3" Type="http://schemas.openxmlformats.org/officeDocument/2006/relationships/hyperlink" Target="https://alibaba.github.io/weex/" TargetMode="External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jpg"/><Relationship Id="rId3" Type="http://schemas.openxmlformats.org/officeDocument/2006/relationships/image" Target="../media/image53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Relationship Id="rId3" Type="http://schemas.openxmlformats.org/officeDocument/2006/relationships/image" Target="../media/image55.jpg"/><Relationship Id="rId4" Type="http://schemas.openxmlformats.org/officeDocument/2006/relationships/image" Target="../media/image56.png"/><Relationship Id="rId5" Type="http://schemas.openxmlformats.org/officeDocument/2006/relationships/image" Target="../media/image57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03200" y="1428266"/>
            <a:ext cx="2137574" cy="21375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730946" y="3688293"/>
            <a:ext cx="3683000" cy="1068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34495E"/>
                </a:solidFill>
                <a:latin typeface="Source Sans Pro"/>
                <a:cs typeface="Source Sans Pro"/>
              </a:rPr>
              <a:t>Vue.js</a:t>
            </a:r>
            <a:endParaRPr sz="3600">
              <a:latin typeface="Source Sans Pro"/>
              <a:cs typeface="Source Sans Pro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dirty="0" sz="3200" spc="-15" b="1">
                <a:solidFill>
                  <a:srgbClr val="34495E"/>
                </a:solidFill>
                <a:latin typeface="黑体"/>
                <a:cs typeface="黑体"/>
              </a:rPr>
              <a:t>渐</a:t>
            </a:r>
            <a:r>
              <a:rPr dirty="0" sz="3200" spc="-20" b="1">
                <a:solidFill>
                  <a:srgbClr val="34495E"/>
                </a:solidFill>
                <a:latin typeface="黑体"/>
                <a:cs typeface="黑体"/>
              </a:rPr>
              <a:t>进</a:t>
            </a:r>
            <a:r>
              <a:rPr dirty="0" sz="3200" spc="-15" b="1">
                <a:solidFill>
                  <a:srgbClr val="34495E"/>
                </a:solidFill>
                <a:latin typeface="MS PGothic"/>
                <a:cs typeface="MS PGothic"/>
              </a:rPr>
              <a:t>式前端解决方案</a:t>
            </a:r>
            <a:endParaRPr sz="3200">
              <a:latin typeface="MS PGothic"/>
              <a:cs typeface="MS P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49500" y="5916179"/>
            <a:ext cx="5626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34495E"/>
                </a:solidFill>
                <a:latin typeface="Source Sans Pro"/>
                <a:cs typeface="Source Sans Pro"/>
              </a:rPr>
              <a:t>@vuejs</a:t>
            </a:r>
            <a:endParaRPr sz="1400">
              <a:latin typeface="Source Sans Pro"/>
              <a:cs typeface="Source Sans Pr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15650" y="5850266"/>
            <a:ext cx="396549" cy="396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227000" y="5916162"/>
            <a:ext cx="7423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34495E"/>
                </a:solidFill>
                <a:latin typeface="Source Sans Pro"/>
                <a:cs typeface="Source Sans Pro"/>
              </a:rPr>
              <a:t>vuejs/vue</a:t>
            </a:r>
            <a:endParaRPr sz="1400">
              <a:latin typeface="Source Sans Pro"/>
              <a:cs typeface="Source Sans Pr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59725" y="5904717"/>
            <a:ext cx="324174" cy="3241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456925" y="5916179"/>
            <a:ext cx="7042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34495E"/>
                </a:solidFill>
                <a:latin typeface="Source Sans Pro"/>
                <a:cs typeface="Source Sans Pro"/>
              </a:rPr>
              <a:t>vuejs.org</a:t>
            </a:r>
            <a:endParaRPr sz="1400">
              <a:latin typeface="Source Sans Pro"/>
              <a:cs typeface="Source Sans Pr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052303" y="5935037"/>
            <a:ext cx="324173" cy="263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04862" y="2176650"/>
            <a:ext cx="2122805" cy="2076450"/>
          </a:xfrm>
          <a:custGeom>
            <a:avLst/>
            <a:gdLst/>
            <a:ahLst/>
            <a:cxnLst/>
            <a:rect l="l" t="t" r="r" b="b"/>
            <a:pathLst>
              <a:path w="2122804" h="2076450">
                <a:moveTo>
                  <a:pt x="1061399" y="2076299"/>
                </a:moveTo>
                <a:lnTo>
                  <a:pt x="1012815" y="2075231"/>
                </a:lnTo>
                <a:lnTo>
                  <a:pt x="964790" y="2072057"/>
                </a:lnTo>
                <a:lnTo>
                  <a:pt x="917374" y="2066822"/>
                </a:lnTo>
                <a:lnTo>
                  <a:pt x="870612" y="2059574"/>
                </a:lnTo>
                <a:lnTo>
                  <a:pt x="824550" y="2050356"/>
                </a:lnTo>
                <a:lnTo>
                  <a:pt x="779237" y="2039216"/>
                </a:lnTo>
                <a:lnTo>
                  <a:pt x="734719" y="2026199"/>
                </a:lnTo>
                <a:lnTo>
                  <a:pt x="691043" y="2011350"/>
                </a:lnTo>
                <a:lnTo>
                  <a:pt x="648255" y="1994716"/>
                </a:lnTo>
                <a:lnTo>
                  <a:pt x="606402" y="1976343"/>
                </a:lnTo>
                <a:lnTo>
                  <a:pt x="565532" y="1956276"/>
                </a:lnTo>
                <a:lnTo>
                  <a:pt x="525691" y="1934562"/>
                </a:lnTo>
                <a:lnTo>
                  <a:pt x="486925" y="1911245"/>
                </a:lnTo>
                <a:lnTo>
                  <a:pt x="449283" y="1886371"/>
                </a:lnTo>
                <a:lnTo>
                  <a:pt x="412810" y="1859988"/>
                </a:lnTo>
                <a:lnTo>
                  <a:pt x="377553" y="1832140"/>
                </a:lnTo>
                <a:lnTo>
                  <a:pt x="343560" y="1802872"/>
                </a:lnTo>
                <a:lnTo>
                  <a:pt x="310876" y="1772232"/>
                </a:lnTo>
                <a:lnTo>
                  <a:pt x="279550" y="1740265"/>
                </a:lnTo>
                <a:lnTo>
                  <a:pt x="249627" y="1707016"/>
                </a:lnTo>
                <a:lnTo>
                  <a:pt x="221156" y="1672532"/>
                </a:lnTo>
                <a:lnTo>
                  <a:pt x="194181" y="1636858"/>
                </a:lnTo>
                <a:lnTo>
                  <a:pt x="168751" y="1600040"/>
                </a:lnTo>
                <a:lnTo>
                  <a:pt x="144912" y="1562124"/>
                </a:lnTo>
                <a:lnTo>
                  <a:pt x="122711" y="1523155"/>
                </a:lnTo>
                <a:lnTo>
                  <a:pt x="102194" y="1483180"/>
                </a:lnTo>
                <a:lnTo>
                  <a:pt x="83410" y="1442244"/>
                </a:lnTo>
                <a:lnTo>
                  <a:pt x="66403" y="1400394"/>
                </a:lnTo>
                <a:lnTo>
                  <a:pt x="51222" y="1357674"/>
                </a:lnTo>
                <a:lnTo>
                  <a:pt x="37914" y="1314131"/>
                </a:lnTo>
                <a:lnTo>
                  <a:pt x="26524" y="1269810"/>
                </a:lnTo>
                <a:lnTo>
                  <a:pt x="17100" y="1224758"/>
                </a:lnTo>
                <a:lnTo>
                  <a:pt x="9689" y="1179020"/>
                </a:lnTo>
                <a:lnTo>
                  <a:pt x="4337" y="1132642"/>
                </a:lnTo>
                <a:lnTo>
                  <a:pt x="1092" y="1085670"/>
                </a:lnTo>
                <a:lnTo>
                  <a:pt x="0" y="1038149"/>
                </a:lnTo>
                <a:lnTo>
                  <a:pt x="1155" y="989690"/>
                </a:lnTo>
                <a:lnTo>
                  <a:pt x="4603" y="941535"/>
                </a:lnTo>
                <a:lnTo>
                  <a:pt x="10312" y="893757"/>
                </a:lnTo>
                <a:lnTo>
                  <a:pt x="18252" y="846425"/>
                </a:lnTo>
                <a:lnTo>
                  <a:pt x="28394" y="799612"/>
                </a:lnTo>
                <a:lnTo>
                  <a:pt x="40708" y="753387"/>
                </a:lnTo>
                <a:lnTo>
                  <a:pt x="55162" y="707822"/>
                </a:lnTo>
                <a:lnTo>
                  <a:pt x="71728" y="662988"/>
                </a:lnTo>
                <a:lnTo>
                  <a:pt x="90376" y="618955"/>
                </a:lnTo>
                <a:lnTo>
                  <a:pt x="111074" y="575795"/>
                </a:lnTo>
                <a:lnTo>
                  <a:pt x="133794" y="533579"/>
                </a:lnTo>
                <a:lnTo>
                  <a:pt x="158505" y="492376"/>
                </a:lnTo>
                <a:lnTo>
                  <a:pt x="185177" y="452260"/>
                </a:lnTo>
                <a:lnTo>
                  <a:pt x="213781" y="413300"/>
                </a:lnTo>
                <a:lnTo>
                  <a:pt x="244285" y="375567"/>
                </a:lnTo>
                <a:lnTo>
                  <a:pt x="276660" y="339132"/>
                </a:lnTo>
                <a:lnTo>
                  <a:pt x="310877" y="304067"/>
                </a:lnTo>
                <a:lnTo>
                  <a:pt x="346727" y="270600"/>
                </a:lnTo>
                <a:lnTo>
                  <a:pt x="383978" y="238934"/>
                </a:lnTo>
                <a:lnTo>
                  <a:pt x="422556" y="209098"/>
                </a:lnTo>
                <a:lnTo>
                  <a:pt x="462389" y="181121"/>
                </a:lnTo>
                <a:lnTo>
                  <a:pt x="503404" y="155033"/>
                </a:lnTo>
                <a:lnTo>
                  <a:pt x="545528" y="130864"/>
                </a:lnTo>
                <a:lnTo>
                  <a:pt x="588690" y="108641"/>
                </a:lnTo>
                <a:lnTo>
                  <a:pt x="632817" y="88396"/>
                </a:lnTo>
                <a:lnTo>
                  <a:pt x="677836" y="70157"/>
                </a:lnTo>
                <a:lnTo>
                  <a:pt x="723674" y="53954"/>
                </a:lnTo>
                <a:lnTo>
                  <a:pt x="770260" y="39816"/>
                </a:lnTo>
                <a:lnTo>
                  <a:pt x="817520" y="27772"/>
                </a:lnTo>
                <a:lnTo>
                  <a:pt x="865382" y="17852"/>
                </a:lnTo>
                <a:lnTo>
                  <a:pt x="913773" y="10086"/>
                </a:lnTo>
                <a:lnTo>
                  <a:pt x="962622" y="4502"/>
                </a:lnTo>
                <a:lnTo>
                  <a:pt x="1011855" y="1130"/>
                </a:lnTo>
                <a:lnTo>
                  <a:pt x="1061399" y="0"/>
                </a:lnTo>
                <a:lnTo>
                  <a:pt x="1109984" y="1068"/>
                </a:lnTo>
                <a:lnTo>
                  <a:pt x="1158009" y="4242"/>
                </a:lnTo>
                <a:lnTo>
                  <a:pt x="1205425" y="9477"/>
                </a:lnTo>
                <a:lnTo>
                  <a:pt x="1252187" y="16725"/>
                </a:lnTo>
                <a:lnTo>
                  <a:pt x="1298249" y="25943"/>
                </a:lnTo>
                <a:lnTo>
                  <a:pt x="1343562" y="37083"/>
                </a:lnTo>
                <a:lnTo>
                  <a:pt x="1388080" y="50100"/>
                </a:lnTo>
                <a:lnTo>
                  <a:pt x="1431756" y="64949"/>
                </a:lnTo>
                <a:lnTo>
                  <a:pt x="1474544" y="81582"/>
                </a:lnTo>
                <a:lnTo>
                  <a:pt x="1516397" y="99956"/>
                </a:lnTo>
                <a:lnTo>
                  <a:pt x="1557267" y="120023"/>
                </a:lnTo>
                <a:lnTo>
                  <a:pt x="1597108" y="141737"/>
                </a:lnTo>
                <a:lnTo>
                  <a:pt x="1635874" y="165054"/>
                </a:lnTo>
                <a:lnTo>
                  <a:pt x="1673516" y="189927"/>
                </a:lnTo>
                <a:lnTo>
                  <a:pt x="1709989" y="216311"/>
                </a:lnTo>
                <a:lnTo>
                  <a:pt x="1745246" y="244159"/>
                </a:lnTo>
                <a:lnTo>
                  <a:pt x="1779239" y="273426"/>
                </a:lnTo>
                <a:lnTo>
                  <a:pt x="1811923" y="304067"/>
                </a:lnTo>
                <a:lnTo>
                  <a:pt x="1843249" y="336034"/>
                </a:lnTo>
                <a:lnTo>
                  <a:pt x="1873172" y="369283"/>
                </a:lnTo>
                <a:lnTo>
                  <a:pt x="1901643" y="403767"/>
                </a:lnTo>
                <a:lnTo>
                  <a:pt x="1928618" y="439441"/>
                </a:lnTo>
                <a:lnTo>
                  <a:pt x="1954048" y="476259"/>
                </a:lnTo>
                <a:lnTo>
                  <a:pt x="1977887" y="514175"/>
                </a:lnTo>
                <a:lnTo>
                  <a:pt x="2000088" y="553144"/>
                </a:lnTo>
                <a:lnTo>
                  <a:pt x="2020605" y="593119"/>
                </a:lnTo>
                <a:lnTo>
                  <a:pt x="2039389" y="634055"/>
                </a:lnTo>
                <a:lnTo>
                  <a:pt x="2056396" y="675905"/>
                </a:lnTo>
                <a:lnTo>
                  <a:pt x="2071577" y="718625"/>
                </a:lnTo>
                <a:lnTo>
                  <a:pt x="2084885" y="762168"/>
                </a:lnTo>
                <a:lnTo>
                  <a:pt x="2096275" y="806489"/>
                </a:lnTo>
                <a:lnTo>
                  <a:pt x="2105699" y="851541"/>
                </a:lnTo>
                <a:lnTo>
                  <a:pt x="2113110" y="897279"/>
                </a:lnTo>
                <a:lnTo>
                  <a:pt x="2118462" y="943657"/>
                </a:lnTo>
                <a:lnTo>
                  <a:pt x="2121707" y="990629"/>
                </a:lnTo>
                <a:lnTo>
                  <a:pt x="2122799" y="1038149"/>
                </a:lnTo>
                <a:lnTo>
                  <a:pt x="2121707" y="1085670"/>
                </a:lnTo>
                <a:lnTo>
                  <a:pt x="2118462" y="1132642"/>
                </a:lnTo>
                <a:lnTo>
                  <a:pt x="2113110" y="1179020"/>
                </a:lnTo>
                <a:lnTo>
                  <a:pt x="2105699" y="1224758"/>
                </a:lnTo>
                <a:lnTo>
                  <a:pt x="2096275" y="1269810"/>
                </a:lnTo>
                <a:lnTo>
                  <a:pt x="2084885" y="1314131"/>
                </a:lnTo>
                <a:lnTo>
                  <a:pt x="2071577" y="1357674"/>
                </a:lnTo>
                <a:lnTo>
                  <a:pt x="2056396" y="1400394"/>
                </a:lnTo>
                <a:lnTo>
                  <a:pt x="2039389" y="1442244"/>
                </a:lnTo>
                <a:lnTo>
                  <a:pt x="2020605" y="1483180"/>
                </a:lnTo>
                <a:lnTo>
                  <a:pt x="2000088" y="1523155"/>
                </a:lnTo>
                <a:lnTo>
                  <a:pt x="1977887" y="1562124"/>
                </a:lnTo>
                <a:lnTo>
                  <a:pt x="1954048" y="1600040"/>
                </a:lnTo>
                <a:lnTo>
                  <a:pt x="1928618" y="1636858"/>
                </a:lnTo>
                <a:lnTo>
                  <a:pt x="1901643" y="1672532"/>
                </a:lnTo>
                <a:lnTo>
                  <a:pt x="1873172" y="1707016"/>
                </a:lnTo>
                <a:lnTo>
                  <a:pt x="1843249" y="1740265"/>
                </a:lnTo>
                <a:lnTo>
                  <a:pt x="1811923" y="1772232"/>
                </a:lnTo>
                <a:lnTo>
                  <a:pt x="1779239" y="1802872"/>
                </a:lnTo>
                <a:lnTo>
                  <a:pt x="1745246" y="1832140"/>
                </a:lnTo>
                <a:lnTo>
                  <a:pt x="1709989" y="1859988"/>
                </a:lnTo>
                <a:lnTo>
                  <a:pt x="1673516" y="1886371"/>
                </a:lnTo>
                <a:lnTo>
                  <a:pt x="1635874" y="1911245"/>
                </a:lnTo>
                <a:lnTo>
                  <a:pt x="1597108" y="1934562"/>
                </a:lnTo>
                <a:lnTo>
                  <a:pt x="1557267" y="1956276"/>
                </a:lnTo>
                <a:lnTo>
                  <a:pt x="1516397" y="1976343"/>
                </a:lnTo>
                <a:lnTo>
                  <a:pt x="1474544" y="1994716"/>
                </a:lnTo>
                <a:lnTo>
                  <a:pt x="1431756" y="2011350"/>
                </a:lnTo>
                <a:lnTo>
                  <a:pt x="1388080" y="2026199"/>
                </a:lnTo>
                <a:lnTo>
                  <a:pt x="1343562" y="2039216"/>
                </a:lnTo>
                <a:lnTo>
                  <a:pt x="1298249" y="2050356"/>
                </a:lnTo>
                <a:lnTo>
                  <a:pt x="1252187" y="2059574"/>
                </a:lnTo>
                <a:lnTo>
                  <a:pt x="1205425" y="2066822"/>
                </a:lnTo>
                <a:lnTo>
                  <a:pt x="1158009" y="2072057"/>
                </a:lnTo>
                <a:lnTo>
                  <a:pt x="1109984" y="2075231"/>
                </a:lnTo>
                <a:lnTo>
                  <a:pt x="1061399" y="2076299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718810" y="3015727"/>
            <a:ext cx="129540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 b="1">
                <a:solidFill>
                  <a:srgbClr val="FFFFFF"/>
                </a:solidFill>
                <a:latin typeface="MS PGothic"/>
                <a:cs typeface="MS PGothic"/>
              </a:rPr>
              <a:t>工具</a:t>
            </a:r>
            <a:r>
              <a:rPr dirty="0" sz="2000" spc="-15" b="1">
                <a:solidFill>
                  <a:srgbClr val="FFFFFF"/>
                </a:solidFill>
                <a:latin typeface="MS PGothic"/>
                <a:cs typeface="MS PGothic"/>
              </a:rPr>
              <a:t>复</a:t>
            </a:r>
            <a:r>
              <a:rPr dirty="0" sz="2000" spc="-15" b="1">
                <a:solidFill>
                  <a:srgbClr val="FFFFFF"/>
                </a:solidFill>
                <a:latin typeface="黑体"/>
                <a:cs typeface="黑体"/>
              </a:rPr>
              <a:t>杂</a:t>
            </a:r>
            <a:r>
              <a:rPr dirty="0" sz="2000" spc="-10" b="1">
                <a:solidFill>
                  <a:srgbClr val="FFFFFF"/>
                </a:solidFill>
                <a:latin typeface="MS PGothic"/>
                <a:cs typeface="MS PGothic"/>
              </a:rPr>
              <a:t>度</a:t>
            </a:r>
            <a:endParaRPr sz="2000">
              <a:latin typeface="MS PGothic"/>
              <a:cs typeface="MS P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25935" y="2183900"/>
            <a:ext cx="1064260" cy="1041400"/>
          </a:xfrm>
          <a:custGeom>
            <a:avLst/>
            <a:gdLst/>
            <a:ahLst/>
            <a:cxnLst/>
            <a:rect l="l" t="t" r="r" b="b"/>
            <a:pathLst>
              <a:path w="1064260" h="1041400">
                <a:moveTo>
                  <a:pt x="532049" y="1040999"/>
                </a:moveTo>
                <a:lnTo>
                  <a:pt x="483622" y="1038872"/>
                </a:lnTo>
                <a:lnTo>
                  <a:pt x="436413" y="1032614"/>
                </a:lnTo>
                <a:lnTo>
                  <a:pt x="390609" y="1022407"/>
                </a:lnTo>
                <a:lnTo>
                  <a:pt x="346400" y="1008436"/>
                </a:lnTo>
                <a:lnTo>
                  <a:pt x="303972" y="990884"/>
                </a:lnTo>
                <a:lnTo>
                  <a:pt x="263514" y="969936"/>
                </a:lnTo>
                <a:lnTo>
                  <a:pt x="225212" y="945775"/>
                </a:lnTo>
                <a:lnTo>
                  <a:pt x="189256" y="918584"/>
                </a:lnTo>
                <a:lnTo>
                  <a:pt x="155833" y="888549"/>
                </a:lnTo>
                <a:lnTo>
                  <a:pt x="125131" y="855851"/>
                </a:lnTo>
                <a:lnTo>
                  <a:pt x="97337" y="820676"/>
                </a:lnTo>
                <a:lnTo>
                  <a:pt x="72640" y="783206"/>
                </a:lnTo>
                <a:lnTo>
                  <a:pt x="51227" y="743626"/>
                </a:lnTo>
                <a:lnTo>
                  <a:pt x="33286" y="702119"/>
                </a:lnTo>
                <a:lnTo>
                  <a:pt x="19005" y="658869"/>
                </a:lnTo>
                <a:lnTo>
                  <a:pt x="8572" y="614060"/>
                </a:lnTo>
                <a:lnTo>
                  <a:pt x="2174" y="567876"/>
                </a:lnTo>
                <a:lnTo>
                  <a:pt x="0" y="520499"/>
                </a:lnTo>
                <a:lnTo>
                  <a:pt x="2603" y="469054"/>
                </a:lnTo>
                <a:lnTo>
                  <a:pt x="10317" y="418481"/>
                </a:lnTo>
                <a:lnTo>
                  <a:pt x="22997" y="369120"/>
                </a:lnTo>
                <a:lnTo>
                  <a:pt x="40499" y="321313"/>
                </a:lnTo>
                <a:lnTo>
                  <a:pt x="62678" y="275401"/>
                </a:lnTo>
                <a:lnTo>
                  <a:pt x="89390" y="231726"/>
                </a:lnTo>
                <a:lnTo>
                  <a:pt x="120490" y="190629"/>
                </a:lnTo>
                <a:lnTo>
                  <a:pt x="155833" y="152450"/>
                </a:lnTo>
                <a:lnTo>
                  <a:pt x="194859" y="117874"/>
                </a:lnTo>
                <a:lnTo>
                  <a:pt x="236868" y="87450"/>
                </a:lnTo>
                <a:lnTo>
                  <a:pt x="281512" y="61318"/>
                </a:lnTo>
                <a:lnTo>
                  <a:pt x="328443" y="39620"/>
                </a:lnTo>
                <a:lnTo>
                  <a:pt x="377311" y="22498"/>
                </a:lnTo>
                <a:lnTo>
                  <a:pt x="427767" y="10093"/>
                </a:lnTo>
                <a:lnTo>
                  <a:pt x="479463" y="2546"/>
                </a:lnTo>
                <a:lnTo>
                  <a:pt x="532049" y="0"/>
                </a:lnTo>
                <a:lnTo>
                  <a:pt x="580477" y="2127"/>
                </a:lnTo>
                <a:lnTo>
                  <a:pt x="627686" y="8385"/>
                </a:lnTo>
                <a:lnTo>
                  <a:pt x="673489" y="18592"/>
                </a:lnTo>
                <a:lnTo>
                  <a:pt x="717699" y="32563"/>
                </a:lnTo>
                <a:lnTo>
                  <a:pt x="760127" y="50115"/>
                </a:lnTo>
                <a:lnTo>
                  <a:pt x="800585" y="71063"/>
                </a:lnTo>
                <a:lnTo>
                  <a:pt x="838886" y="95224"/>
                </a:lnTo>
                <a:lnTo>
                  <a:pt x="874842" y="122415"/>
                </a:lnTo>
                <a:lnTo>
                  <a:pt x="908266" y="152450"/>
                </a:lnTo>
                <a:lnTo>
                  <a:pt x="938968" y="185148"/>
                </a:lnTo>
                <a:lnTo>
                  <a:pt x="966762" y="220323"/>
                </a:lnTo>
                <a:lnTo>
                  <a:pt x="991459" y="257793"/>
                </a:lnTo>
                <a:lnTo>
                  <a:pt x="1012872" y="297373"/>
                </a:lnTo>
                <a:lnTo>
                  <a:pt x="1030813" y="338880"/>
                </a:lnTo>
                <a:lnTo>
                  <a:pt x="1045094" y="382130"/>
                </a:lnTo>
                <a:lnTo>
                  <a:pt x="1055527" y="426939"/>
                </a:lnTo>
                <a:lnTo>
                  <a:pt x="1061925" y="473123"/>
                </a:lnTo>
                <a:lnTo>
                  <a:pt x="1064099" y="520499"/>
                </a:lnTo>
                <a:lnTo>
                  <a:pt x="1061925" y="567876"/>
                </a:lnTo>
                <a:lnTo>
                  <a:pt x="1055527" y="614060"/>
                </a:lnTo>
                <a:lnTo>
                  <a:pt x="1045094" y="658869"/>
                </a:lnTo>
                <a:lnTo>
                  <a:pt x="1030813" y="702119"/>
                </a:lnTo>
                <a:lnTo>
                  <a:pt x="1012872" y="743626"/>
                </a:lnTo>
                <a:lnTo>
                  <a:pt x="991459" y="783206"/>
                </a:lnTo>
                <a:lnTo>
                  <a:pt x="966762" y="820676"/>
                </a:lnTo>
                <a:lnTo>
                  <a:pt x="938968" y="855851"/>
                </a:lnTo>
                <a:lnTo>
                  <a:pt x="908265" y="888549"/>
                </a:lnTo>
                <a:lnTo>
                  <a:pt x="874842" y="918584"/>
                </a:lnTo>
                <a:lnTo>
                  <a:pt x="838886" y="945775"/>
                </a:lnTo>
                <a:lnTo>
                  <a:pt x="800585" y="969936"/>
                </a:lnTo>
                <a:lnTo>
                  <a:pt x="760127" y="990884"/>
                </a:lnTo>
                <a:lnTo>
                  <a:pt x="717699" y="1008436"/>
                </a:lnTo>
                <a:lnTo>
                  <a:pt x="673489" y="1022407"/>
                </a:lnTo>
                <a:lnTo>
                  <a:pt x="627686" y="1032614"/>
                </a:lnTo>
                <a:lnTo>
                  <a:pt x="580477" y="1038872"/>
                </a:lnTo>
                <a:lnTo>
                  <a:pt x="532049" y="1040999"/>
                </a:lnTo>
                <a:close/>
              </a:path>
            </a:pathLst>
          </a:custGeom>
          <a:solidFill>
            <a:srgbClr val="E0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575460" y="2402648"/>
            <a:ext cx="561975" cy="520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88265">
              <a:lnSpc>
                <a:spcPct val="116100"/>
              </a:lnSpc>
              <a:spcBef>
                <a:spcPts val="100"/>
              </a:spcBef>
            </a:pPr>
            <a:r>
              <a:rPr dirty="0" sz="1400" spc="-10" b="1">
                <a:solidFill>
                  <a:srgbClr val="FFFFFF"/>
                </a:solidFill>
                <a:latin typeface="MS PGothic"/>
                <a:cs typeface="MS PGothic"/>
              </a:rPr>
              <a:t>内在 </a:t>
            </a:r>
            <a:r>
              <a:rPr dirty="0" sz="1400" spc="10" b="1">
                <a:solidFill>
                  <a:srgbClr val="FFFFFF"/>
                </a:solidFill>
                <a:latin typeface="MS PGothic"/>
                <a:cs typeface="MS PGothic"/>
              </a:rPr>
              <a:t>复</a:t>
            </a:r>
            <a:r>
              <a:rPr dirty="0" sz="1400" spc="-15" b="1">
                <a:solidFill>
                  <a:srgbClr val="FFFFFF"/>
                </a:solidFill>
                <a:latin typeface="黑体"/>
                <a:cs typeface="黑体"/>
              </a:rPr>
              <a:t>杂</a:t>
            </a:r>
            <a:r>
              <a:rPr dirty="0" sz="1400" spc="-10" b="1">
                <a:solidFill>
                  <a:srgbClr val="FFFFFF"/>
                </a:solidFill>
                <a:latin typeface="MS PGothic"/>
                <a:cs typeface="MS PGothic"/>
              </a:rPr>
              <a:t>度</a:t>
            </a:r>
            <a:endParaRPr sz="1400">
              <a:latin typeface="MS PGothic"/>
              <a:cs typeface="MS P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95721" y="4356849"/>
            <a:ext cx="1941195" cy="0"/>
          </a:xfrm>
          <a:custGeom>
            <a:avLst/>
            <a:gdLst/>
            <a:ahLst/>
            <a:cxnLst/>
            <a:rect l="l" t="t" r="r" b="b"/>
            <a:pathLst>
              <a:path w="1941195" h="0">
                <a:moveTo>
                  <a:pt x="1940999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362269" y="3341425"/>
            <a:ext cx="982980" cy="0"/>
          </a:xfrm>
          <a:custGeom>
            <a:avLst/>
            <a:gdLst/>
            <a:ahLst/>
            <a:cxnLst/>
            <a:rect l="l" t="t" r="r" b="b"/>
            <a:pathLst>
              <a:path w="982979" h="0">
                <a:moveTo>
                  <a:pt x="982499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853411" y="3347399"/>
            <a:ext cx="0" cy="771525"/>
          </a:xfrm>
          <a:custGeom>
            <a:avLst/>
            <a:gdLst/>
            <a:ahLst/>
            <a:cxnLst/>
            <a:rect l="l" t="t" r="r" b="b"/>
            <a:pathLst>
              <a:path w="0" h="771525">
                <a:moveTo>
                  <a:pt x="0" y="0"/>
                </a:moveTo>
                <a:lnTo>
                  <a:pt x="0" y="7712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847405" y="4118624"/>
            <a:ext cx="3542029" cy="998219"/>
          </a:xfrm>
          <a:custGeom>
            <a:avLst/>
            <a:gdLst/>
            <a:ahLst/>
            <a:cxnLst/>
            <a:rect l="l" t="t" r="r" b="b"/>
            <a:pathLst>
              <a:path w="3542029" h="998220">
                <a:moveTo>
                  <a:pt x="0" y="0"/>
                </a:moveTo>
                <a:lnTo>
                  <a:pt x="3541799" y="9977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382534" y="4380600"/>
            <a:ext cx="0" cy="735965"/>
          </a:xfrm>
          <a:custGeom>
            <a:avLst/>
            <a:gdLst/>
            <a:ahLst/>
            <a:cxnLst/>
            <a:rect l="l" t="t" r="r" b="b"/>
            <a:pathLst>
              <a:path w="0" h="735964">
                <a:moveTo>
                  <a:pt x="0" y="7355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016261" y="4627374"/>
            <a:ext cx="1204595" cy="998219"/>
          </a:xfrm>
          <a:custGeom>
            <a:avLst/>
            <a:gdLst/>
            <a:ahLst/>
            <a:cxnLst/>
            <a:rect l="l" t="t" r="r" b="b"/>
            <a:pathLst>
              <a:path w="1204595" h="998220">
                <a:moveTo>
                  <a:pt x="1204199" y="997799"/>
                </a:moveTo>
                <a:lnTo>
                  <a:pt x="602099" y="0"/>
                </a:lnTo>
                <a:lnTo>
                  <a:pt x="0" y="997799"/>
                </a:lnTo>
                <a:lnTo>
                  <a:pt x="1204199" y="997799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416300" y="756587"/>
            <a:ext cx="23114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>
                <a:solidFill>
                  <a:srgbClr val="34495E"/>
                </a:solidFill>
                <a:latin typeface="黑体"/>
                <a:cs typeface="黑体"/>
              </a:rPr>
              <a:t>杀鸡</a:t>
            </a:r>
            <a:r>
              <a:rPr dirty="0" spc="-15">
                <a:solidFill>
                  <a:srgbClr val="34495E"/>
                </a:solidFill>
              </a:rPr>
              <a:t>用牛刀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0750" y="3157156"/>
            <a:ext cx="5678805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90">
                <a:solidFill>
                  <a:srgbClr val="34495E"/>
                </a:solidFill>
                <a:latin typeface="Roboto"/>
                <a:cs typeface="Roboto"/>
              </a:rPr>
              <a:t>“Pick </a:t>
            </a:r>
            <a:r>
              <a:rPr dirty="0" sz="3200" spc="50">
                <a:solidFill>
                  <a:srgbClr val="34495E"/>
                </a:solidFill>
                <a:latin typeface="Roboto"/>
                <a:cs typeface="Roboto"/>
              </a:rPr>
              <a:t>the </a:t>
            </a:r>
            <a:r>
              <a:rPr dirty="0" sz="3200" spc="65">
                <a:solidFill>
                  <a:srgbClr val="34495E"/>
                </a:solidFill>
                <a:latin typeface="Roboto"/>
                <a:cs typeface="Roboto"/>
              </a:rPr>
              <a:t>right </a:t>
            </a:r>
            <a:r>
              <a:rPr dirty="0" sz="3200" spc="30">
                <a:solidFill>
                  <a:srgbClr val="34495E"/>
                </a:solidFill>
                <a:latin typeface="Roboto"/>
                <a:cs typeface="Roboto"/>
              </a:rPr>
              <a:t>tool </a:t>
            </a:r>
            <a:r>
              <a:rPr dirty="0" sz="3200" spc="50">
                <a:solidFill>
                  <a:srgbClr val="34495E"/>
                </a:solidFill>
                <a:latin typeface="Roboto"/>
                <a:cs typeface="Roboto"/>
              </a:rPr>
              <a:t>for </a:t>
            </a:r>
            <a:r>
              <a:rPr dirty="0" sz="3200" spc="50">
                <a:solidFill>
                  <a:srgbClr val="34495E"/>
                </a:solidFill>
                <a:latin typeface="Roboto"/>
                <a:cs typeface="Roboto"/>
              </a:rPr>
              <a:t>the</a:t>
            </a:r>
            <a:r>
              <a:rPr dirty="0" sz="3200" spc="-300">
                <a:solidFill>
                  <a:srgbClr val="34495E"/>
                </a:solidFill>
                <a:latin typeface="Roboto"/>
                <a:cs typeface="Roboto"/>
              </a:rPr>
              <a:t> </a:t>
            </a:r>
            <a:r>
              <a:rPr dirty="0" sz="3200" spc="75">
                <a:solidFill>
                  <a:srgbClr val="34495E"/>
                </a:solidFill>
                <a:latin typeface="Roboto"/>
                <a:cs typeface="Roboto"/>
              </a:rPr>
              <a:t>job.”</a:t>
            </a:r>
            <a:endParaRPr sz="3200">
              <a:latin typeface="Roboto"/>
              <a:cs typeface="Robo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11799" y="3222425"/>
            <a:ext cx="0" cy="462915"/>
          </a:xfrm>
          <a:custGeom>
            <a:avLst/>
            <a:gdLst/>
            <a:ahLst/>
            <a:cxnLst/>
            <a:rect l="l" t="t" r="r" b="b"/>
            <a:pathLst>
              <a:path w="0" h="462914">
                <a:moveTo>
                  <a:pt x="0" y="462599"/>
                </a:moveTo>
                <a:lnTo>
                  <a:pt x="0" y="0"/>
                </a:lnTo>
              </a:path>
            </a:pathLst>
          </a:custGeom>
          <a:ln w="76199">
            <a:solidFill>
              <a:srgbClr val="42B983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9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88375" y="2818613"/>
            <a:ext cx="9144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solidFill>
                  <a:srgbClr val="FFFFFF"/>
                </a:solidFill>
                <a:latin typeface="MS PGothic"/>
                <a:cs typeface="MS PGothic"/>
              </a:rPr>
              <a:t>声明式渲染</a:t>
            </a:r>
            <a:endParaRPr sz="1400">
              <a:latin typeface="MS PGothic"/>
              <a:cs typeface="MS P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19299" y="2818613"/>
            <a:ext cx="7429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5" b="1">
                <a:solidFill>
                  <a:srgbClr val="FFFFFF"/>
                </a:solidFill>
                <a:latin typeface="黑体"/>
                <a:cs typeface="黑体"/>
              </a:rPr>
              <a:t>组</a:t>
            </a:r>
            <a:r>
              <a:rPr dirty="0" sz="1400" spc="-10" b="1">
                <a:solidFill>
                  <a:srgbClr val="FFFFFF"/>
                </a:solidFill>
                <a:latin typeface="MS PGothic"/>
                <a:cs typeface="MS PGothic"/>
              </a:rPr>
              <a:t>件</a:t>
            </a:r>
            <a:r>
              <a:rPr dirty="0" sz="1400" spc="35" b="1">
                <a:solidFill>
                  <a:srgbClr val="FFFFFF"/>
                </a:solidFill>
                <a:latin typeface="MS PGothic"/>
                <a:cs typeface="MS PGothic"/>
              </a:rPr>
              <a:t>系</a:t>
            </a:r>
            <a:r>
              <a:rPr dirty="0" sz="1400" spc="-10" b="1">
                <a:solidFill>
                  <a:srgbClr val="FFFFFF"/>
                </a:solidFill>
                <a:latin typeface="黑体"/>
                <a:cs typeface="黑体"/>
              </a:rPr>
              <a:t>统</a:t>
            </a:r>
            <a:endParaRPr sz="1400">
              <a:latin typeface="黑体"/>
              <a:cs typeface="黑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28824" y="2818613"/>
            <a:ext cx="9175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0" b="1">
                <a:solidFill>
                  <a:srgbClr val="34495E"/>
                </a:solidFill>
                <a:latin typeface="MS PGothic"/>
                <a:cs typeface="MS PGothic"/>
              </a:rPr>
              <a:t>客</a:t>
            </a:r>
            <a:r>
              <a:rPr dirty="0" sz="1400" spc="-15" b="1">
                <a:solidFill>
                  <a:srgbClr val="34495E"/>
                </a:solidFill>
                <a:latin typeface="黑体"/>
                <a:cs typeface="黑体"/>
              </a:rPr>
              <a:t>户</a:t>
            </a:r>
            <a:r>
              <a:rPr dirty="0" sz="1400" spc="-10" b="1">
                <a:solidFill>
                  <a:srgbClr val="34495E"/>
                </a:solidFill>
                <a:latin typeface="MS PGothic"/>
                <a:cs typeface="MS PGothic"/>
              </a:rPr>
              <a:t>端路由</a:t>
            </a:r>
            <a:endParaRPr sz="1400">
              <a:latin typeface="MS PGothic"/>
              <a:cs typeface="MS P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22612" y="2818613"/>
            <a:ext cx="127952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0" b="1">
                <a:solidFill>
                  <a:srgbClr val="34495E"/>
                </a:solidFill>
                <a:latin typeface="MS PGothic"/>
                <a:cs typeface="MS PGothic"/>
              </a:rPr>
              <a:t>大</a:t>
            </a:r>
            <a:r>
              <a:rPr dirty="0" sz="1400" spc="-15" b="1">
                <a:solidFill>
                  <a:srgbClr val="34495E"/>
                </a:solidFill>
                <a:latin typeface="黑体"/>
                <a:cs typeface="黑体"/>
              </a:rPr>
              <a:t>规</a:t>
            </a:r>
            <a:r>
              <a:rPr dirty="0" sz="1400" spc="-10" b="1">
                <a:solidFill>
                  <a:srgbClr val="34495E"/>
                </a:solidFill>
                <a:latin typeface="MS PGothic"/>
                <a:cs typeface="MS PGothic"/>
              </a:rPr>
              <a:t>模</a:t>
            </a:r>
            <a:r>
              <a:rPr dirty="0" sz="1400" spc="35" b="1">
                <a:solidFill>
                  <a:srgbClr val="34495E"/>
                </a:solidFill>
                <a:latin typeface="MS PGothic"/>
                <a:cs typeface="MS PGothic"/>
              </a:rPr>
              <a:t>状</a:t>
            </a:r>
            <a:r>
              <a:rPr dirty="0" sz="1400" spc="-15" b="1">
                <a:solidFill>
                  <a:srgbClr val="34495E"/>
                </a:solidFill>
                <a:latin typeface="黑体"/>
                <a:cs typeface="黑体"/>
              </a:rPr>
              <a:t>态</a:t>
            </a:r>
            <a:r>
              <a:rPr dirty="0" sz="1400" spc="-10" b="1">
                <a:solidFill>
                  <a:srgbClr val="34495E"/>
                </a:solidFill>
                <a:latin typeface="MS PGothic"/>
                <a:cs typeface="MS PGothic"/>
              </a:rPr>
              <a:t>管理</a:t>
            </a:r>
            <a:endParaRPr sz="1400">
              <a:latin typeface="MS PGothic"/>
              <a:cs typeface="MS P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22950" y="2818613"/>
            <a:ext cx="7366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solidFill>
                  <a:srgbClr val="34495E"/>
                </a:solidFill>
                <a:latin typeface="MS PGothic"/>
                <a:cs typeface="MS PGothic"/>
              </a:rPr>
              <a:t>构建工具</a:t>
            </a:r>
            <a:endParaRPr sz="1400">
              <a:latin typeface="MS PGothic"/>
              <a:cs typeface="MS P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6350" y="4167449"/>
            <a:ext cx="7714615" cy="0"/>
          </a:xfrm>
          <a:custGeom>
            <a:avLst/>
            <a:gdLst/>
            <a:ahLst/>
            <a:cxnLst/>
            <a:rect l="l" t="t" r="r" b="b"/>
            <a:pathLst>
              <a:path w="7714615" h="0">
                <a:moveTo>
                  <a:pt x="0" y="0"/>
                </a:moveTo>
                <a:lnTo>
                  <a:pt x="7714199" y="0"/>
                </a:lnTo>
              </a:path>
            </a:pathLst>
          </a:custGeom>
          <a:ln w="28574">
            <a:solidFill>
              <a:srgbClr val="E0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26673" y="4120251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129676" y="94396"/>
                </a:moveTo>
                <a:lnTo>
                  <a:pt x="0" y="47198"/>
                </a:lnTo>
                <a:lnTo>
                  <a:pt x="129676" y="0"/>
                </a:lnTo>
                <a:lnTo>
                  <a:pt x="129676" y="94396"/>
                </a:lnTo>
                <a:close/>
              </a:path>
            </a:pathLst>
          </a:custGeom>
          <a:solidFill>
            <a:srgbClr val="E0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26673" y="4120251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129676" y="0"/>
                </a:moveTo>
                <a:lnTo>
                  <a:pt x="0" y="47198"/>
                </a:lnTo>
                <a:lnTo>
                  <a:pt x="129676" y="94396"/>
                </a:lnTo>
                <a:lnTo>
                  <a:pt x="129676" y="0"/>
                </a:lnTo>
                <a:close/>
              </a:path>
            </a:pathLst>
          </a:custGeom>
          <a:ln w="28574">
            <a:solidFill>
              <a:srgbClr val="E0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470549" y="4120251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6"/>
                </a:moveTo>
                <a:lnTo>
                  <a:pt x="0" y="0"/>
                </a:lnTo>
                <a:lnTo>
                  <a:pt x="129675" y="47198"/>
                </a:lnTo>
                <a:lnTo>
                  <a:pt x="0" y="94396"/>
                </a:lnTo>
                <a:close/>
              </a:path>
            </a:pathLst>
          </a:custGeom>
          <a:solidFill>
            <a:srgbClr val="E0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470549" y="4120251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6"/>
                </a:moveTo>
                <a:lnTo>
                  <a:pt x="129675" y="47198"/>
                </a:lnTo>
                <a:lnTo>
                  <a:pt x="0" y="0"/>
                </a:lnTo>
                <a:lnTo>
                  <a:pt x="0" y="94396"/>
                </a:lnTo>
                <a:close/>
              </a:path>
            </a:pathLst>
          </a:custGeom>
          <a:ln w="28574">
            <a:solidFill>
              <a:srgbClr val="E0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35266" y="4392231"/>
            <a:ext cx="4648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34495E"/>
                </a:solidFill>
                <a:latin typeface="Source Sans Pro"/>
                <a:cs typeface="Source Sans Pro"/>
              </a:rPr>
              <a:t>Less</a:t>
            </a:r>
            <a:endParaRPr sz="1800">
              <a:latin typeface="Source Sans Pro"/>
              <a:cs typeface="Source Sans Pr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56519" y="4392240"/>
            <a:ext cx="5359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34495E"/>
                </a:solidFill>
                <a:latin typeface="Source Sans Pro"/>
                <a:cs typeface="Source Sans Pro"/>
              </a:rPr>
              <a:t>More</a:t>
            </a:r>
            <a:endParaRPr sz="1800">
              <a:latin typeface="Source Sans Pro"/>
              <a:cs typeface="Source Sans Pr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41120" y="2422019"/>
            <a:ext cx="757355" cy="672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678379" y="3160538"/>
            <a:ext cx="483234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0" b="1">
                <a:solidFill>
                  <a:srgbClr val="34495E"/>
                </a:solidFill>
                <a:latin typeface="Roboto"/>
                <a:cs typeface="Roboto"/>
              </a:rPr>
              <a:t>React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743249" y="2422024"/>
            <a:ext cx="672599" cy="672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911014" y="3160538"/>
            <a:ext cx="3371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25" b="1">
                <a:solidFill>
                  <a:srgbClr val="34495E"/>
                </a:solidFill>
                <a:latin typeface="Roboto"/>
                <a:cs typeface="Roboto"/>
              </a:rPr>
              <a:t>Vue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181362" y="2546225"/>
            <a:ext cx="961420" cy="4241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745925" y="2326600"/>
            <a:ext cx="1439099" cy="8634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5139195" y="3160538"/>
            <a:ext cx="65214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25" b="1">
                <a:solidFill>
                  <a:srgbClr val="34495E"/>
                </a:solidFill>
                <a:latin typeface="Roboto"/>
                <a:cs typeface="Roboto"/>
              </a:rPr>
              <a:t>Angular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92008" y="3160538"/>
            <a:ext cx="5403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0" b="1">
                <a:solidFill>
                  <a:srgbClr val="34495E"/>
                </a:solidFill>
                <a:latin typeface="Roboto"/>
                <a:cs typeface="Roboto"/>
              </a:rPr>
              <a:t>Ember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434500" y="2369787"/>
            <a:ext cx="1359900" cy="77708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7815186" y="3160538"/>
            <a:ext cx="59817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20" b="1">
                <a:solidFill>
                  <a:srgbClr val="34495E"/>
                </a:solidFill>
                <a:latin typeface="Roboto"/>
                <a:cs typeface="Roboto"/>
              </a:rPr>
              <a:t>Meteor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6849" y="2831763"/>
            <a:ext cx="9144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5" b="1">
                <a:solidFill>
                  <a:srgbClr val="34495E"/>
                </a:solidFill>
                <a:latin typeface="黑体"/>
                <a:cs typeface="黑体"/>
              </a:rPr>
              <a:t>纯</a:t>
            </a:r>
            <a:r>
              <a:rPr dirty="0" sz="1400" spc="-10" b="1">
                <a:solidFill>
                  <a:srgbClr val="34495E"/>
                </a:solidFill>
                <a:latin typeface="MS PGothic"/>
                <a:cs typeface="MS PGothic"/>
              </a:rPr>
              <a:t>模板引擎</a:t>
            </a:r>
            <a:endParaRPr sz="1400">
              <a:latin typeface="MS PGothic"/>
              <a:cs typeface="MS PGothic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855737" y="2379662"/>
            <a:ext cx="757350" cy="7573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3825530" y="3160538"/>
            <a:ext cx="8185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0" b="1">
                <a:solidFill>
                  <a:srgbClr val="34495E"/>
                </a:solidFill>
                <a:latin typeface="Roboto"/>
                <a:cs typeface="Roboto"/>
              </a:rPr>
              <a:t>Backbone</a:t>
            </a:r>
            <a:endParaRPr sz="14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6350" y="4167449"/>
            <a:ext cx="7714615" cy="0"/>
          </a:xfrm>
          <a:custGeom>
            <a:avLst/>
            <a:gdLst/>
            <a:ahLst/>
            <a:cxnLst/>
            <a:rect l="l" t="t" r="r" b="b"/>
            <a:pathLst>
              <a:path w="7714615" h="0">
                <a:moveTo>
                  <a:pt x="0" y="0"/>
                </a:moveTo>
                <a:lnTo>
                  <a:pt x="7714199" y="0"/>
                </a:lnTo>
              </a:path>
            </a:pathLst>
          </a:custGeom>
          <a:ln w="28574">
            <a:solidFill>
              <a:srgbClr val="E0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26673" y="4120251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129676" y="94396"/>
                </a:moveTo>
                <a:lnTo>
                  <a:pt x="0" y="47198"/>
                </a:lnTo>
                <a:lnTo>
                  <a:pt x="129676" y="0"/>
                </a:lnTo>
                <a:lnTo>
                  <a:pt x="129676" y="94396"/>
                </a:lnTo>
                <a:close/>
              </a:path>
            </a:pathLst>
          </a:custGeom>
          <a:solidFill>
            <a:srgbClr val="E0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26673" y="4120251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129676" y="0"/>
                </a:moveTo>
                <a:lnTo>
                  <a:pt x="0" y="47198"/>
                </a:lnTo>
                <a:lnTo>
                  <a:pt x="129676" y="94396"/>
                </a:lnTo>
                <a:lnTo>
                  <a:pt x="129676" y="0"/>
                </a:lnTo>
                <a:close/>
              </a:path>
            </a:pathLst>
          </a:custGeom>
          <a:ln w="28574">
            <a:solidFill>
              <a:srgbClr val="E0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470549" y="4120251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6"/>
                </a:moveTo>
                <a:lnTo>
                  <a:pt x="0" y="0"/>
                </a:lnTo>
                <a:lnTo>
                  <a:pt x="129675" y="47198"/>
                </a:lnTo>
                <a:lnTo>
                  <a:pt x="0" y="94396"/>
                </a:lnTo>
                <a:close/>
              </a:path>
            </a:pathLst>
          </a:custGeom>
          <a:solidFill>
            <a:srgbClr val="E0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470549" y="4120251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6"/>
                </a:moveTo>
                <a:lnTo>
                  <a:pt x="129675" y="47198"/>
                </a:lnTo>
                <a:lnTo>
                  <a:pt x="0" y="0"/>
                </a:lnTo>
                <a:lnTo>
                  <a:pt x="0" y="94396"/>
                </a:lnTo>
                <a:close/>
              </a:path>
            </a:pathLst>
          </a:custGeom>
          <a:ln w="28574">
            <a:solidFill>
              <a:srgbClr val="E0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35266" y="4392231"/>
            <a:ext cx="4648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34495E"/>
                </a:solidFill>
                <a:latin typeface="Source Sans Pro"/>
                <a:cs typeface="Source Sans Pro"/>
              </a:rPr>
              <a:t>Less</a:t>
            </a:r>
            <a:endParaRPr sz="1800">
              <a:latin typeface="Source Sans Pro"/>
              <a:cs typeface="Source Sans Pr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56519" y="4392240"/>
            <a:ext cx="5359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34495E"/>
                </a:solidFill>
                <a:latin typeface="Source Sans Pro"/>
                <a:cs typeface="Source Sans Pro"/>
              </a:rPr>
              <a:t>More</a:t>
            </a:r>
            <a:endParaRPr sz="1800">
              <a:latin typeface="Source Sans Pro"/>
              <a:cs typeface="Source Sans Pr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086796" y="801993"/>
            <a:ext cx="757355" cy="672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175551" y="1540512"/>
            <a:ext cx="5803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" b="1">
                <a:solidFill>
                  <a:srgbClr val="34495E"/>
                </a:solidFill>
                <a:latin typeface="Roboto"/>
                <a:cs typeface="Roboto"/>
              </a:rPr>
              <a:t>React+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88925" y="801999"/>
            <a:ext cx="672599" cy="672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408186" y="1540512"/>
            <a:ext cx="43434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0" b="1">
                <a:solidFill>
                  <a:srgbClr val="34495E"/>
                </a:solidFill>
                <a:latin typeface="Roboto"/>
                <a:cs typeface="Roboto"/>
              </a:rPr>
              <a:t>Vue+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181362" y="2546225"/>
            <a:ext cx="961420" cy="4241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745925" y="2326600"/>
            <a:ext cx="1439099" cy="8634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5139195" y="3160538"/>
            <a:ext cx="65214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25" b="1">
                <a:solidFill>
                  <a:srgbClr val="34495E"/>
                </a:solidFill>
                <a:latin typeface="Roboto"/>
                <a:cs typeface="Roboto"/>
              </a:rPr>
              <a:t>Angular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92008" y="3160538"/>
            <a:ext cx="5403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0" b="1">
                <a:solidFill>
                  <a:srgbClr val="34495E"/>
                </a:solidFill>
                <a:latin typeface="Roboto"/>
                <a:cs typeface="Roboto"/>
              </a:rPr>
              <a:t>Ember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434500" y="2369787"/>
            <a:ext cx="1359900" cy="77708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7815186" y="3160538"/>
            <a:ext cx="59817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20" b="1">
                <a:solidFill>
                  <a:srgbClr val="34495E"/>
                </a:solidFill>
                <a:latin typeface="Roboto"/>
                <a:cs typeface="Roboto"/>
              </a:rPr>
              <a:t>Meteor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6849" y="2831763"/>
            <a:ext cx="9144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5" b="1">
                <a:solidFill>
                  <a:srgbClr val="34495E"/>
                </a:solidFill>
                <a:latin typeface="黑体"/>
                <a:cs typeface="黑体"/>
              </a:rPr>
              <a:t>纯</a:t>
            </a:r>
            <a:r>
              <a:rPr dirty="0" sz="1400" spc="-10" b="1">
                <a:solidFill>
                  <a:srgbClr val="34495E"/>
                </a:solidFill>
                <a:latin typeface="MS PGothic"/>
                <a:cs typeface="MS PGothic"/>
              </a:rPr>
              <a:t>模板引擎</a:t>
            </a:r>
            <a:endParaRPr sz="1400">
              <a:latin typeface="MS PGothic"/>
              <a:cs typeface="MS PGothic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855737" y="2379662"/>
            <a:ext cx="757350" cy="7573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3825530" y="3160538"/>
            <a:ext cx="8185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0" b="1">
                <a:solidFill>
                  <a:srgbClr val="34495E"/>
                </a:solidFill>
                <a:latin typeface="Roboto"/>
                <a:cs typeface="Roboto"/>
              </a:rPr>
              <a:t>Backbone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433025" y="2324999"/>
            <a:ext cx="2109470" cy="1126490"/>
          </a:xfrm>
          <a:custGeom>
            <a:avLst/>
            <a:gdLst/>
            <a:ahLst/>
            <a:cxnLst/>
            <a:rect l="l" t="t" r="r" b="b"/>
            <a:pathLst>
              <a:path w="2109470" h="1126489">
                <a:moveTo>
                  <a:pt x="0" y="187653"/>
                </a:moveTo>
                <a:lnTo>
                  <a:pt x="6703" y="137767"/>
                </a:lnTo>
                <a:lnTo>
                  <a:pt x="25620" y="92941"/>
                </a:lnTo>
                <a:lnTo>
                  <a:pt x="54962" y="54962"/>
                </a:lnTo>
                <a:lnTo>
                  <a:pt x="92941" y="25620"/>
                </a:lnTo>
                <a:lnTo>
                  <a:pt x="137767" y="6703"/>
                </a:lnTo>
                <a:lnTo>
                  <a:pt x="187653" y="0"/>
                </a:lnTo>
                <a:lnTo>
                  <a:pt x="1921345" y="0"/>
                </a:lnTo>
                <a:lnTo>
                  <a:pt x="1993158" y="14284"/>
                </a:lnTo>
                <a:lnTo>
                  <a:pt x="2054037" y="54962"/>
                </a:lnTo>
                <a:lnTo>
                  <a:pt x="2094715" y="115841"/>
                </a:lnTo>
                <a:lnTo>
                  <a:pt x="2108999" y="187653"/>
                </a:lnTo>
                <a:lnTo>
                  <a:pt x="2108999" y="938246"/>
                </a:lnTo>
                <a:lnTo>
                  <a:pt x="2102296" y="988132"/>
                </a:lnTo>
                <a:lnTo>
                  <a:pt x="2083379" y="1032958"/>
                </a:lnTo>
                <a:lnTo>
                  <a:pt x="2054037" y="1070937"/>
                </a:lnTo>
                <a:lnTo>
                  <a:pt x="2016058" y="1100279"/>
                </a:lnTo>
                <a:lnTo>
                  <a:pt x="1971231" y="1119196"/>
                </a:lnTo>
                <a:lnTo>
                  <a:pt x="1921345" y="1125899"/>
                </a:lnTo>
                <a:lnTo>
                  <a:pt x="187653" y="1125899"/>
                </a:lnTo>
                <a:lnTo>
                  <a:pt x="137767" y="1119196"/>
                </a:lnTo>
                <a:lnTo>
                  <a:pt x="92941" y="1100279"/>
                </a:lnTo>
                <a:lnTo>
                  <a:pt x="54962" y="1070937"/>
                </a:lnTo>
                <a:lnTo>
                  <a:pt x="25620" y="1032958"/>
                </a:lnTo>
                <a:lnTo>
                  <a:pt x="6703" y="988132"/>
                </a:lnTo>
                <a:lnTo>
                  <a:pt x="0" y="938246"/>
                </a:lnTo>
                <a:lnTo>
                  <a:pt x="0" y="187653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487524" y="1140599"/>
            <a:ext cx="2209165" cy="1184910"/>
          </a:xfrm>
          <a:custGeom>
            <a:avLst/>
            <a:gdLst/>
            <a:ahLst/>
            <a:cxnLst/>
            <a:rect l="l" t="t" r="r" b="b"/>
            <a:pathLst>
              <a:path w="2209165" h="1184910">
                <a:moveTo>
                  <a:pt x="0" y="1184399"/>
                </a:moveTo>
                <a:lnTo>
                  <a:pt x="0" y="0"/>
                </a:lnTo>
                <a:lnTo>
                  <a:pt x="2208899" y="0"/>
                </a:lnTo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696424" y="1109134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30"/>
                </a:moveTo>
                <a:lnTo>
                  <a:pt x="0" y="0"/>
                </a:lnTo>
                <a:lnTo>
                  <a:pt x="86450" y="31465"/>
                </a:lnTo>
                <a:lnTo>
                  <a:pt x="0" y="6293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696424" y="1109134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30"/>
                </a:moveTo>
                <a:lnTo>
                  <a:pt x="86450" y="31465"/>
                </a:lnTo>
                <a:lnTo>
                  <a:pt x="0" y="0"/>
                </a:lnTo>
                <a:lnTo>
                  <a:pt x="0" y="62930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003674" y="712725"/>
            <a:ext cx="1097280" cy="863600"/>
          </a:xfrm>
          <a:custGeom>
            <a:avLst/>
            <a:gdLst/>
            <a:ahLst/>
            <a:cxnLst/>
            <a:rect l="l" t="t" r="r" b="b"/>
            <a:pathLst>
              <a:path w="1097279" h="863600">
                <a:moveTo>
                  <a:pt x="0" y="0"/>
                </a:moveTo>
                <a:lnTo>
                  <a:pt x="1096799" y="0"/>
                </a:lnTo>
                <a:lnTo>
                  <a:pt x="1096799" y="863399"/>
                </a:lnTo>
                <a:lnTo>
                  <a:pt x="0" y="8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3090211" y="778638"/>
            <a:ext cx="923925" cy="657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dirty="0" sz="1400" spc="-10" b="1">
                <a:solidFill>
                  <a:srgbClr val="34495E"/>
                </a:solidFill>
                <a:latin typeface="MS PGothic"/>
                <a:cs typeface="MS PGothic"/>
              </a:rPr>
              <a:t>配合</a:t>
            </a:r>
            <a:endParaRPr sz="1400">
              <a:latin typeface="MS PGothic"/>
              <a:cs typeface="MS PGothic"/>
            </a:endParaRPr>
          </a:p>
          <a:p>
            <a:pPr algn="ctr" marL="12700" marR="5080">
              <a:lnSpc>
                <a:spcPts val="1650"/>
              </a:lnSpc>
              <a:spcBef>
                <a:spcPts val="65"/>
              </a:spcBef>
            </a:pPr>
            <a:r>
              <a:rPr dirty="0" sz="1400" spc="10" b="1">
                <a:solidFill>
                  <a:srgbClr val="34495E"/>
                </a:solidFill>
                <a:latin typeface="MS PGothic"/>
                <a:cs typeface="MS PGothic"/>
              </a:rPr>
              <a:t>生</a:t>
            </a:r>
            <a:r>
              <a:rPr dirty="0" sz="1400" spc="-15" b="1">
                <a:solidFill>
                  <a:srgbClr val="34495E"/>
                </a:solidFill>
                <a:latin typeface="黑体"/>
                <a:cs typeface="黑体"/>
              </a:rPr>
              <a:t>态</a:t>
            </a:r>
            <a:r>
              <a:rPr dirty="0" sz="1400" spc="-10" b="1">
                <a:solidFill>
                  <a:srgbClr val="34495E"/>
                </a:solidFill>
                <a:latin typeface="MS PGothic"/>
                <a:cs typeface="MS PGothic"/>
              </a:rPr>
              <a:t>圈</a:t>
            </a:r>
            <a:r>
              <a:rPr dirty="0" sz="1400" spc="35" b="1">
                <a:solidFill>
                  <a:srgbClr val="34495E"/>
                </a:solidFill>
                <a:latin typeface="MS PGothic"/>
                <a:cs typeface="MS PGothic"/>
              </a:rPr>
              <a:t>的</a:t>
            </a:r>
            <a:r>
              <a:rPr dirty="0" sz="1400" spc="-5" b="1">
                <a:solidFill>
                  <a:srgbClr val="34495E"/>
                </a:solidFill>
                <a:latin typeface="黑体"/>
                <a:cs typeface="黑体"/>
              </a:rPr>
              <a:t>库 </a:t>
            </a:r>
            <a:r>
              <a:rPr dirty="0" sz="1400" spc="-10" b="1">
                <a:solidFill>
                  <a:srgbClr val="34495E"/>
                </a:solidFill>
                <a:latin typeface="MS PGothic"/>
                <a:cs typeface="MS PGothic"/>
              </a:rPr>
              <a:t>和工具</a:t>
            </a:r>
            <a:endParaRPr sz="1400">
              <a:latin typeface="MS PGothic"/>
              <a:cs typeface="MS PGothic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541120" y="2422019"/>
            <a:ext cx="757355" cy="6725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1678379" y="3160538"/>
            <a:ext cx="483234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0" b="1">
                <a:solidFill>
                  <a:srgbClr val="34495E"/>
                </a:solidFill>
                <a:latin typeface="Roboto"/>
                <a:cs typeface="Roboto"/>
              </a:rPr>
              <a:t>React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743249" y="2422024"/>
            <a:ext cx="672599" cy="6725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2911014" y="3160538"/>
            <a:ext cx="3371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25" b="1">
                <a:solidFill>
                  <a:srgbClr val="34495E"/>
                </a:solidFill>
                <a:latin typeface="Roboto"/>
                <a:cs typeface="Roboto"/>
              </a:rPr>
              <a:t>Vue</a:t>
            </a:r>
            <a:endParaRPr sz="14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56399" y="2602750"/>
            <a:ext cx="789940" cy="906780"/>
          </a:xfrm>
          <a:custGeom>
            <a:avLst/>
            <a:gdLst/>
            <a:ahLst/>
            <a:cxnLst/>
            <a:rect l="l" t="t" r="r" b="b"/>
            <a:pathLst>
              <a:path w="789940" h="906779">
                <a:moveTo>
                  <a:pt x="0" y="906599"/>
                </a:moveTo>
                <a:lnTo>
                  <a:pt x="789599" y="906599"/>
                </a:lnTo>
                <a:lnTo>
                  <a:pt x="789599" y="0"/>
                </a:lnTo>
                <a:lnTo>
                  <a:pt x="0" y="0"/>
                </a:lnTo>
                <a:lnTo>
                  <a:pt x="0" y="906599"/>
                </a:lnTo>
                <a:close/>
              </a:path>
            </a:pathLst>
          </a:custGeom>
          <a:solidFill>
            <a:srgbClr val="D9D1E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856399" y="3509350"/>
            <a:ext cx="789940" cy="804545"/>
          </a:xfrm>
          <a:custGeom>
            <a:avLst/>
            <a:gdLst/>
            <a:ahLst/>
            <a:cxnLst/>
            <a:rect l="l" t="t" r="r" b="b"/>
            <a:pathLst>
              <a:path w="789940" h="804545">
                <a:moveTo>
                  <a:pt x="0" y="804299"/>
                </a:moveTo>
                <a:lnTo>
                  <a:pt x="789599" y="804299"/>
                </a:lnTo>
                <a:lnTo>
                  <a:pt x="789599" y="0"/>
                </a:lnTo>
                <a:lnTo>
                  <a:pt x="0" y="0"/>
                </a:lnTo>
                <a:lnTo>
                  <a:pt x="0" y="804299"/>
                </a:lnTo>
                <a:close/>
              </a:path>
            </a:pathLst>
          </a:custGeom>
          <a:solidFill>
            <a:srgbClr val="B4A7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691750" y="2602825"/>
            <a:ext cx="789940" cy="906780"/>
          </a:xfrm>
          <a:custGeom>
            <a:avLst/>
            <a:gdLst/>
            <a:ahLst/>
            <a:cxnLst/>
            <a:rect l="l" t="t" r="r" b="b"/>
            <a:pathLst>
              <a:path w="789939" h="906779">
                <a:moveTo>
                  <a:pt x="0" y="906599"/>
                </a:moveTo>
                <a:lnTo>
                  <a:pt x="789599" y="906599"/>
                </a:lnTo>
                <a:lnTo>
                  <a:pt x="789599" y="0"/>
                </a:lnTo>
                <a:lnTo>
                  <a:pt x="0" y="0"/>
                </a:lnTo>
                <a:lnTo>
                  <a:pt x="0" y="906599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691750" y="3509424"/>
            <a:ext cx="789940" cy="804545"/>
          </a:xfrm>
          <a:custGeom>
            <a:avLst/>
            <a:gdLst/>
            <a:ahLst/>
            <a:cxnLst/>
            <a:rect l="l" t="t" r="r" b="b"/>
            <a:pathLst>
              <a:path w="789939" h="804545">
                <a:moveTo>
                  <a:pt x="0" y="804249"/>
                </a:moveTo>
                <a:lnTo>
                  <a:pt x="789599" y="804249"/>
                </a:lnTo>
                <a:lnTo>
                  <a:pt x="789599" y="0"/>
                </a:lnTo>
                <a:lnTo>
                  <a:pt x="0" y="0"/>
                </a:lnTo>
                <a:lnTo>
                  <a:pt x="0" y="804249"/>
                </a:lnTo>
                <a:close/>
              </a:path>
            </a:pathLst>
          </a:custGeom>
          <a:solidFill>
            <a:srgbClr val="EA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311849" y="5061758"/>
            <a:ext cx="1549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34495E"/>
                </a:solidFill>
                <a:latin typeface="MS PGothic"/>
                <a:cs typeface="MS PGothic"/>
              </a:rPr>
              <a:t>内在复</a:t>
            </a:r>
            <a:r>
              <a:rPr dirty="0" sz="2400" spc="-10" b="1">
                <a:solidFill>
                  <a:srgbClr val="34495E"/>
                </a:solidFill>
                <a:latin typeface="黑体"/>
                <a:cs typeface="黑体"/>
              </a:rPr>
              <a:t>杂</a:t>
            </a:r>
            <a:r>
              <a:rPr dirty="0" sz="2400" spc="-10" b="1">
                <a:solidFill>
                  <a:srgbClr val="34495E"/>
                </a:solidFill>
                <a:latin typeface="MS PGothic"/>
                <a:cs typeface="MS PGothic"/>
              </a:rPr>
              <a:t>度</a:t>
            </a:r>
            <a:endParaRPr sz="2400">
              <a:latin typeface="MS PGothic"/>
              <a:cs typeface="MS P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76500" y="5061758"/>
            <a:ext cx="1549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34495E"/>
                </a:solidFill>
                <a:latin typeface="MS PGothic"/>
                <a:cs typeface="MS PGothic"/>
              </a:rPr>
              <a:t>工具复</a:t>
            </a:r>
            <a:r>
              <a:rPr dirty="0" sz="2400" spc="-10" b="1">
                <a:solidFill>
                  <a:srgbClr val="34495E"/>
                </a:solidFill>
                <a:latin typeface="黑体"/>
                <a:cs typeface="黑体"/>
              </a:rPr>
              <a:t>杂</a:t>
            </a:r>
            <a:r>
              <a:rPr dirty="0" sz="2400" spc="-10" b="1">
                <a:solidFill>
                  <a:srgbClr val="34495E"/>
                </a:solidFill>
                <a:latin typeface="MS PGothic"/>
                <a:cs typeface="MS PGothic"/>
              </a:rPr>
              <a:t>度</a:t>
            </a:r>
            <a:endParaRPr sz="2400">
              <a:latin typeface="MS PGothic"/>
              <a:cs typeface="MS PGoth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91750" y="4313675"/>
            <a:ext cx="789940" cy="555625"/>
          </a:xfrm>
          <a:custGeom>
            <a:avLst/>
            <a:gdLst/>
            <a:ahLst/>
            <a:cxnLst/>
            <a:rect l="l" t="t" r="r" b="b"/>
            <a:pathLst>
              <a:path w="789939" h="555625">
                <a:moveTo>
                  <a:pt x="0" y="0"/>
                </a:moveTo>
                <a:lnTo>
                  <a:pt x="789599" y="0"/>
                </a:lnTo>
                <a:lnTo>
                  <a:pt x="789599" y="555599"/>
                </a:lnTo>
                <a:lnTo>
                  <a:pt x="0" y="555599"/>
                </a:lnTo>
                <a:lnTo>
                  <a:pt x="0" y="0"/>
                </a:lnTo>
                <a:close/>
              </a:path>
            </a:pathLst>
          </a:custGeom>
          <a:solidFill>
            <a:srgbClr val="E0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856399" y="4313649"/>
            <a:ext cx="789940" cy="555625"/>
          </a:xfrm>
          <a:custGeom>
            <a:avLst/>
            <a:gdLst/>
            <a:ahLst/>
            <a:cxnLst/>
            <a:rect l="l" t="t" r="r" b="b"/>
            <a:pathLst>
              <a:path w="789940" h="555625">
                <a:moveTo>
                  <a:pt x="0" y="0"/>
                </a:moveTo>
                <a:lnTo>
                  <a:pt x="789599" y="0"/>
                </a:lnTo>
                <a:lnTo>
                  <a:pt x="789599" y="555599"/>
                </a:lnTo>
                <a:lnTo>
                  <a:pt x="0" y="555599"/>
                </a:lnTo>
                <a:lnTo>
                  <a:pt x="0" y="0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463800" y="956135"/>
            <a:ext cx="4216400" cy="1073150"/>
          </a:xfrm>
          <a:prstGeom prst="rect"/>
        </p:spPr>
        <p:txBody>
          <a:bodyPr wrap="square" lIns="0" tIns="793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25"/>
              </a:spcBef>
            </a:pPr>
            <a:r>
              <a:rPr dirty="0" sz="3000" spc="-15">
                <a:solidFill>
                  <a:srgbClr val="34495E"/>
                </a:solidFill>
              </a:rPr>
              <a:t>可</a:t>
            </a:r>
            <a:r>
              <a:rPr dirty="0" sz="3000" spc="-15">
                <a:solidFill>
                  <a:srgbClr val="34495E"/>
                </a:solidFill>
                <a:latin typeface="黑体"/>
                <a:cs typeface="黑体"/>
              </a:rPr>
              <a:t>弹</a:t>
            </a:r>
            <a:r>
              <a:rPr dirty="0" sz="3000" spc="-15">
                <a:solidFill>
                  <a:srgbClr val="34495E"/>
                </a:solidFill>
              </a:rPr>
              <a:t>性伸</a:t>
            </a:r>
            <a:r>
              <a:rPr dirty="0" sz="3000" spc="-15">
                <a:solidFill>
                  <a:srgbClr val="34495E"/>
                </a:solidFill>
                <a:latin typeface="黑体"/>
                <a:cs typeface="黑体"/>
              </a:rPr>
              <a:t>缩</a:t>
            </a:r>
            <a:r>
              <a:rPr dirty="0" sz="3000" spc="-15">
                <a:solidFill>
                  <a:srgbClr val="34495E"/>
                </a:solidFill>
              </a:rPr>
              <a:t>的工具复</a:t>
            </a:r>
            <a:r>
              <a:rPr dirty="0" sz="3000" spc="-15">
                <a:solidFill>
                  <a:srgbClr val="34495E"/>
                </a:solidFill>
                <a:latin typeface="黑体"/>
                <a:cs typeface="黑体"/>
              </a:rPr>
              <a:t>杂</a:t>
            </a:r>
            <a:r>
              <a:rPr dirty="0" sz="3000" spc="-15">
                <a:solidFill>
                  <a:srgbClr val="34495E"/>
                </a:solidFill>
              </a:rPr>
              <a:t>度</a:t>
            </a:r>
            <a:endParaRPr sz="3000">
              <a:latin typeface="黑体"/>
              <a:cs typeface="黑体"/>
            </a:endParaRPr>
          </a:p>
          <a:p>
            <a:pPr algn="ctr">
              <a:lnSpc>
                <a:spcPct val="100000"/>
              </a:lnSpc>
              <a:spcBef>
                <a:spcPts val="525"/>
              </a:spcBef>
            </a:pPr>
            <a:r>
              <a:rPr dirty="0" sz="3000" spc="-15">
                <a:solidFill>
                  <a:srgbClr val="34495E"/>
                </a:solidFill>
                <a:latin typeface="黑体"/>
                <a:cs typeface="黑体"/>
              </a:rPr>
              <a:t>应对</a:t>
            </a:r>
            <a:r>
              <a:rPr dirty="0" sz="3000" spc="-15">
                <a:solidFill>
                  <a:srgbClr val="34495E"/>
                </a:solidFill>
              </a:rPr>
              <a:t>不同复</a:t>
            </a:r>
            <a:r>
              <a:rPr dirty="0" sz="3000" spc="-15">
                <a:solidFill>
                  <a:srgbClr val="34495E"/>
                </a:solidFill>
                <a:latin typeface="黑体"/>
                <a:cs typeface="黑体"/>
              </a:rPr>
              <a:t>杂</a:t>
            </a:r>
            <a:r>
              <a:rPr dirty="0" sz="3000" spc="-15">
                <a:solidFill>
                  <a:srgbClr val="34495E"/>
                </a:solidFill>
              </a:rPr>
              <a:t>度</a:t>
            </a:r>
            <a:r>
              <a:rPr dirty="0" sz="3000" spc="-15">
                <a:solidFill>
                  <a:srgbClr val="34495E"/>
                </a:solidFill>
                <a:latin typeface="黑体"/>
                <a:cs typeface="黑体"/>
              </a:rPr>
              <a:t>场</a:t>
            </a:r>
            <a:r>
              <a:rPr dirty="0" sz="3000" spc="-15">
                <a:solidFill>
                  <a:srgbClr val="34495E"/>
                </a:solidFill>
              </a:rPr>
              <a:t>景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679224" y="2803475"/>
            <a:ext cx="0" cy="1821814"/>
          </a:xfrm>
          <a:custGeom>
            <a:avLst/>
            <a:gdLst/>
            <a:ahLst/>
            <a:cxnLst/>
            <a:rect l="l" t="t" r="r" b="b"/>
            <a:pathLst>
              <a:path w="0" h="1821814">
                <a:moveTo>
                  <a:pt x="0" y="1821299"/>
                </a:moveTo>
                <a:lnTo>
                  <a:pt x="0" y="0"/>
                </a:lnTo>
              </a:path>
            </a:pathLst>
          </a:custGeom>
          <a:ln w="28574">
            <a:solidFill>
              <a:srgbClr val="E0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32026" y="4624775"/>
            <a:ext cx="94615" cy="130175"/>
          </a:xfrm>
          <a:custGeom>
            <a:avLst/>
            <a:gdLst/>
            <a:ahLst/>
            <a:cxnLst/>
            <a:rect l="l" t="t" r="r" b="b"/>
            <a:pathLst>
              <a:path w="94614" h="130175">
                <a:moveTo>
                  <a:pt x="47198" y="129676"/>
                </a:moveTo>
                <a:lnTo>
                  <a:pt x="0" y="0"/>
                </a:lnTo>
                <a:lnTo>
                  <a:pt x="94396" y="0"/>
                </a:lnTo>
                <a:lnTo>
                  <a:pt x="47198" y="129676"/>
                </a:lnTo>
                <a:close/>
              </a:path>
            </a:pathLst>
          </a:custGeom>
          <a:solidFill>
            <a:srgbClr val="E0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632026" y="4624775"/>
            <a:ext cx="94615" cy="130175"/>
          </a:xfrm>
          <a:custGeom>
            <a:avLst/>
            <a:gdLst/>
            <a:ahLst/>
            <a:cxnLst/>
            <a:rect l="l" t="t" r="r" b="b"/>
            <a:pathLst>
              <a:path w="94614" h="130175">
                <a:moveTo>
                  <a:pt x="0" y="0"/>
                </a:moveTo>
                <a:lnTo>
                  <a:pt x="47198" y="129676"/>
                </a:lnTo>
                <a:lnTo>
                  <a:pt x="94396" y="0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E0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632026" y="2673798"/>
            <a:ext cx="94615" cy="130175"/>
          </a:xfrm>
          <a:custGeom>
            <a:avLst/>
            <a:gdLst/>
            <a:ahLst/>
            <a:cxnLst/>
            <a:rect l="l" t="t" r="r" b="b"/>
            <a:pathLst>
              <a:path w="94614" h="130175">
                <a:moveTo>
                  <a:pt x="94396" y="129676"/>
                </a:moveTo>
                <a:lnTo>
                  <a:pt x="0" y="129676"/>
                </a:lnTo>
                <a:lnTo>
                  <a:pt x="47198" y="0"/>
                </a:lnTo>
                <a:lnTo>
                  <a:pt x="94396" y="129676"/>
                </a:lnTo>
                <a:close/>
              </a:path>
            </a:pathLst>
          </a:custGeom>
          <a:solidFill>
            <a:srgbClr val="E0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632026" y="2673798"/>
            <a:ext cx="94615" cy="130175"/>
          </a:xfrm>
          <a:custGeom>
            <a:avLst/>
            <a:gdLst/>
            <a:ahLst/>
            <a:cxnLst/>
            <a:rect l="l" t="t" r="r" b="b"/>
            <a:pathLst>
              <a:path w="94614" h="130175">
                <a:moveTo>
                  <a:pt x="94396" y="129676"/>
                </a:moveTo>
                <a:lnTo>
                  <a:pt x="47198" y="0"/>
                </a:lnTo>
                <a:lnTo>
                  <a:pt x="0" y="129676"/>
                </a:lnTo>
                <a:lnTo>
                  <a:pt x="94396" y="129676"/>
                </a:lnTo>
                <a:close/>
              </a:path>
            </a:pathLst>
          </a:custGeom>
          <a:ln w="28574">
            <a:solidFill>
              <a:srgbClr val="E06666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24404" y="3848611"/>
            <a:ext cx="4295775" cy="16789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3600" spc="-15" b="1">
                <a:solidFill>
                  <a:srgbClr val="34495E"/>
                </a:solidFill>
                <a:latin typeface="黑体"/>
                <a:cs typeface="黑体"/>
              </a:rPr>
              <a:t>视图层</a:t>
            </a:r>
            <a:r>
              <a:rPr dirty="0" sz="3600" spc="-15" b="1">
                <a:solidFill>
                  <a:srgbClr val="34495E"/>
                </a:solidFill>
                <a:latin typeface="MS PGothic"/>
                <a:cs typeface="MS PGothic"/>
              </a:rPr>
              <a:t>核心</a:t>
            </a:r>
            <a:endParaRPr sz="3600">
              <a:latin typeface="MS PGothic"/>
              <a:cs typeface="MS PGothic"/>
            </a:endParaRP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r>
              <a:rPr dirty="0" sz="3600" b="1">
                <a:solidFill>
                  <a:srgbClr val="34495E"/>
                </a:solidFill>
                <a:latin typeface="Source Sans Pro"/>
                <a:cs typeface="Source Sans Pro"/>
              </a:rPr>
              <a:t>+</a:t>
            </a:r>
            <a:endParaRPr sz="3600">
              <a:latin typeface="Source Sans Pro"/>
              <a:cs typeface="Source Sans Pro"/>
            </a:endParaRP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r>
              <a:rPr dirty="0" sz="3600" spc="-15" b="1">
                <a:solidFill>
                  <a:srgbClr val="34495E"/>
                </a:solidFill>
                <a:latin typeface="MS PGothic"/>
                <a:cs typeface="MS PGothic"/>
              </a:rPr>
              <a:t>可</a:t>
            </a:r>
            <a:r>
              <a:rPr dirty="0" sz="3600" spc="-15" b="1">
                <a:solidFill>
                  <a:srgbClr val="34495E"/>
                </a:solidFill>
                <a:latin typeface="黑体"/>
                <a:cs typeface="黑体"/>
              </a:rPr>
              <a:t>选</a:t>
            </a:r>
            <a:r>
              <a:rPr dirty="0" sz="3600" spc="-15" b="1">
                <a:solidFill>
                  <a:srgbClr val="34495E"/>
                </a:solidFill>
                <a:latin typeface="MS PGothic"/>
                <a:cs typeface="MS PGothic"/>
              </a:rPr>
              <a:t>的附加</a:t>
            </a:r>
            <a:r>
              <a:rPr dirty="0" sz="3600" spc="-15" b="1">
                <a:solidFill>
                  <a:srgbClr val="34495E"/>
                </a:solidFill>
                <a:latin typeface="黑体"/>
                <a:cs typeface="黑体"/>
              </a:rPr>
              <a:t>库</a:t>
            </a:r>
            <a:r>
              <a:rPr dirty="0" sz="3600" spc="-15" b="1">
                <a:solidFill>
                  <a:srgbClr val="34495E"/>
                </a:solidFill>
                <a:latin typeface="Source Sans Pro"/>
                <a:cs typeface="Source Sans Pro"/>
              </a:rPr>
              <a:t>/</a:t>
            </a:r>
            <a:r>
              <a:rPr dirty="0" sz="3600" spc="-15" b="1">
                <a:solidFill>
                  <a:srgbClr val="34495E"/>
                </a:solidFill>
                <a:latin typeface="MS PGothic"/>
                <a:cs typeface="MS PGothic"/>
              </a:rPr>
              <a:t>工具</a:t>
            </a:r>
            <a:r>
              <a:rPr dirty="0" sz="3600" spc="-15" b="1">
                <a:solidFill>
                  <a:srgbClr val="34495E"/>
                </a:solidFill>
                <a:latin typeface="黑体"/>
                <a:cs typeface="黑体"/>
              </a:rPr>
              <a:t>链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48394" y="1500459"/>
            <a:ext cx="1877392" cy="16672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82101" y="1500459"/>
            <a:ext cx="1667292" cy="16672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24404" y="3848611"/>
            <a:ext cx="4295775" cy="16789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3600" spc="-15" b="1">
                <a:solidFill>
                  <a:srgbClr val="34495E"/>
                </a:solidFill>
                <a:latin typeface="黑体"/>
                <a:cs typeface="黑体"/>
              </a:rPr>
              <a:t>视图层</a:t>
            </a:r>
            <a:r>
              <a:rPr dirty="0" sz="3600" spc="-15" b="1">
                <a:solidFill>
                  <a:srgbClr val="34495E"/>
                </a:solidFill>
                <a:latin typeface="MS PGothic"/>
                <a:cs typeface="MS PGothic"/>
              </a:rPr>
              <a:t>核心</a:t>
            </a:r>
            <a:endParaRPr sz="3600">
              <a:latin typeface="MS PGothic"/>
              <a:cs typeface="MS PGothic"/>
            </a:endParaRP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r>
              <a:rPr dirty="0" sz="3600" b="1">
                <a:solidFill>
                  <a:srgbClr val="34495E"/>
                </a:solidFill>
                <a:latin typeface="Source Sans Pro"/>
                <a:cs typeface="Source Sans Pro"/>
              </a:rPr>
              <a:t>+</a:t>
            </a:r>
            <a:endParaRPr sz="3600">
              <a:latin typeface="Source Sans Pro"/>
              <a:cs typeface="Source Sans Pro"/>
            </a:endParaRP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r>
              <a:rPr dirty="0" sz="3600" spc="-15" b="1">
                <a:solidFill>
                  <a:srgbClr val="E06666"/>
                </a:solidFill>
                <a:latin typeface="MS PGothic"/>
                <a:cs typeface="MS PGothic"/>
              </a:rPr>
              <a:t>可</a:t>
            </a:r>
            <a:r>
              <a:rPr dirty="0" sz="3600" spc="-15" b="1">
                <a:solidFill>
                  <a:srgbClr val="E06666"/>
                </a:solidFill>
                <a:latin typeface="黑体"/>
                <a:cs typeface="黑体"/>
              </a:rPr>
              <a:t>选</a:t>
            </a:r>
            <a:r>
              <a:rPr dirty="0" sz="3600" spc="-15" b="1">
                <a:solidFill>
                  <a:srgbClr val="E06666"/>
                </a:solidFill>
                <a:latin typeface="MS PGothic"/>
                <a:cs typeface="MS PGothic"/>
              </a:rPr>
              <a:t>的附加</a:t>
            </a:r>
            <a:r>
              <a:rPr dirty="0" sz="3600" spc="-15" b="1">
                <a:solidFill>
                  <a:srgbClr val="E06666"/>
                </a:solidFill>
                <a:latin typeface="黑体"/>
                <a:cs typeface="黑体"/>
              </a:rPr>
              <a:t>库</a:t>
            </a:r>
            <a:r>
              <a:rPr dirty="0" sz="3600" spc="-15" b="1">
                <a:solidFill>
                  <a:srgbClr val="E06666"/>
                </a:solidFill>
                <a:latin typeface="Source Sans Pro"/>
                <a:cs typeface="Source Sans Pro"/>
              </a:rPr>
              <a:t>/</a:t>
            </a:r>
            <a:r>
              <a:rPr dirty="0" sz="3600" spc="-15" b="1">
                <a:solidFill>
                  <a:srgbClr val="E06666"/>
                </a:solidFill>
                <a:latin typeface="MS PGothic"/>
                <a:cs typeface="MS PGothic"/>
              </a:rPr>
              <a:t>工具</a:t>
            </a:r>
            <a:r>
              <a:rPr dirty="0" sz="3600" spc="-15" b="1">
                <a:solidFill>
                  <a:srgbClr val="E06666"/>
                </a:solidFill>
                <a:latin typeface="黑体"/>
                <a:cs typeface="黑体"/>
              </a:rPr>
              <a:t>链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48394" y="1500459"/>
            <a:ext cx="1877392" cy="16672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82101" y="1500459"/>
            <a:ext cx="1667292" cy="16672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0703" y="1609344"/>
            <a:ext cx="646176" cy="646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9905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19812">
            <a:solidFill>
              <a:srgbClr val="3FB8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840636" y="1525777"/>
            <a:ext cx="1466215" cy="3225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0">
                <a:solidFill>
                  <a:srgbClr val="3A3A3A"/>
                </a:solidFill>
                <a:latin typeface="Arial"/>
                <a:cs typeface="Arial"/>
              </a:rPr>
              <a:t>Eric </a:t>
            </a:r>
            <a:r>
              <a:rPr dirty="0" sz="1200" spc="15" b="0">
                <a:solidFill>
                  <a:srgbClr val="3A3A3A"/>
                </a:solidFill>
                <a:latin typeface="Arial"/>
                <a:cs typeface="Arial"/>
              </a:rPr>
              <a:t>Clemmons </a:t>
            </a:r>
            <a:r>
              <a:rPr dirty="0" sz="1200" spc="210" b="0">
                <a:solidFill>
                  <a:srgbClr val="3A3A3A"/>
                </a:solidFill>
                <a:latin typeface="Arial"/>
                <a:cs typeface="Arial"/>
              </a:rPr>
              <a:t> </a:t>
            </a:r>
            <a:r>
              <a:rPr dirty="0" sz="1950" spc="30" b="0">
                <a:solidFill>
                  <a:srgbClr val="11AC75"/>
                </a:solidFill>
                <a:latin typeface="宋体"/>
                <a:cs typeface="宋体"/>
              </a:rPr>
              <a:t>三</a:t>
            </a:r>
            <a:endParaRPr sz="195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39912" y="1806193"/>
            <a:ext cx="6519545" cy="446405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dirty="0" sz="1050" spc="0">
                <a:solidFill>
                  <a:srgbClr val="939393"/>
                </a:solidFill>
                <a:latin typeface="Arial"/>
                <a:cs typeface="Arial"/>
              </a:rPr>
              <a:t>Creator </a:t>
            </a:r>
            <a:r>
              <a:rPr dirty="0" sz="1050" spc="15">
                <a:solidFill>
                  <a:srgbClr val="939393"/>
                </a:solidFill>
                <a:latin typeface="Arial"/>
                <a:cs typeface="Arial"/>
              </a:rPr>
              <a:t>of </a:t>
            </a:r>
            <a:r>
              <a:rPr dirty="0" sz="1050">
                <a:solidFill>
                  <a:srgbClr val="939393"/>
                </a:solidFill>
                <a:latin typeface="Arial"/>
                <a:cs typeface="Arial"/>
              </a:rPr>
              <a:t>React </a:t>
            </a:r>
            <a:r>
              <a:rPr dirty="0" sz="1050" spc="-10">
                <a:solidFill>
                  <a:srgbClr val="939393"/>
                </a:solidFill>
                <a:latin typeface="Arial"/>
                <a:cs typeface="Arial"/>
              </a:rPr>
              <a:t>Resolver, </a:t>
            </a:r>
            <a:r>
              <a:rPr dirty="0" sz="1050" spc="15">
                <a:solidFill>
                  <a:srgbClr val="939393"/>
                </a:solidFill>
                <a:latin typeface="Arial"/>
                <a:cs typeface="Arial"/>
              </a:rPr>
              <a:t>Genesis/Evolution for </a:t>
            </a:r>
            <a:r>
              <a:rPr dirty="0" sz="1050" spc="-5">
                <a:solidFill>
                  <a:srgbClr val="939393"/>
                </a:solidFill>
                <a:latin typeface="Arial"/>
                <a:cs typeface="Arial"/>
              </a:rPr>
              <a:t>WordPress.  </a:t>
            </a:r>
            <a:r>
              <a:rPr dirty="0" sz="1050">
                <a:solidFill>
                  <a:srgbClr val="939393"/>
                </a:solidFill>
                <a:latin typeface="Arial"/>
                <a:cs typeface="Arial"/>
              </a:rPr>
              <a:t>Purveyor  </a:t>
            </a:r>
            <a:r>
              <a:rPr dirty="0" sz="1050" spc="5">
                <a:solidFill>
                  <a:srgbClr val="939393"/>
                </a:solidFill>
                <a:latin typeface="Arial"/>
                <a:cs typeface="Arial"/>
              </a:rPr>
              <a:t>of </a:t>
            </a:r>
            <a:r>
              <a:rPr dirty="0" sz="1050" spc="0">
                <a:solidFill>
                  <a:srgbClr val="939393"/>
                </a:solidFill>
                <a:latin typeface="Arial"/>
                <a:cs typeface="Arial"/>
              </a:rPr>
              <a:t>a </a:t>
            </a:r>
            <a:r>
              <a:rPr dirty="0" sz="1050" spc="10">
                <a:solidFill>
                  <a:srgbClr val="939393"/>
                </a:solidFill>
                <a:latin typeface="Arial"/>
                <a:cs typeface="Arial"/>
              </a:rPr>
              <a:t>better </a:t>
            </a:r>
            <a:r>
              <a:rPr dirty="0" sz="1050" spc="0">
                <a:solidFill>
                  <a:srgbClr val="939393"/>
                </a:solidFill>
                <a:latin typeface="Arial"/>
                <a:cs typeface="Arial"/>
              </a:rPr>
              <a:t>Developer </a:t>
            </a:r>
            <a:r>
              <a:rPr dirty="0" sz="1050" spc="-40">
                <a:solidFill>
                  <a:srgbClr val="939393"/>
                </a:solidFill>
                <a:latin typeface="Arial"/>
                <a:cs typeface="Arial"/>
              </a:rPr>
              <a:t>Experience</a:t>
            </a:r>
            <a:r>
              <a:rPr dirty="0" sz="1050" spc="150">
                <a:solidFill>
                  <a:srgbClr val="939393"/>
                </a:solidFill>
                <a:latin typeface="Arial"/>
                <a:cs typeface="Arial"/>
              </a:rPr>
              <a:t> </a:t>
            </a:r>
            <a:r>
              <a:rPr dirty="0" sz="750" spc="0">
                <a:solidFill>
                  <a:srgbClr val="939393"/>
                </a:solidFill>
                <a:latin typeface="宋体"/>
                <a:cs typeface="宋体"/>
              </a:rPr>
              <a:t>…</a:t>
            </a:r>
            <a:endParaRPr sz="750">
              <a:latin typeface="宋体"/>
              <a:cs typeface="宋体"/>
            </a:endParaRPr>
          </a:p>
          <a:p>
            <a:pPr marL="14604">
              <a:lnSpc>
                <a:spcPct val="100000"/>
              </a:lnSpc>
              <a:spcBef>
                <a:spcPts val="395"/>
              </a:spcBef>
            </a:pPr>
            <a:r>
              <a:rPr dirty="0" sz="1050">
                <a:solidFill>
                  <a:srgbClr val="939393"/>
                </a:solidFill>
                <a:latin typeface="Arial"/>
                <a:cs typeface="Arial"/>
              </a:rPr>
              <a:t>Dec </a:t>
            </a:r>
            <a:r>
              <a:rPr dirty="0" sz="1050" spc="15">
                <a:solidFill>
                  <a:srgbClr val="939393"/>
                </a:solidFill>
                <a:latin typeface="Arial"/>
                <a:cs typeface="Arial"/>
              </a:rPr>
              <a:t>26, </a:t>
            </a:r>
            <a:r>
              <a:rPr dirty="0" sz="1050" spc="0">
                <a:solidFill>
                  <a:srgbClr val="939393"/>
                </a:solidFill>
                <a:latin typeface="Arial"/>
                <a:cs typeface="Arial"/>
              </a:rPr>
              <a:t>2015  </a:t>
            </a:r>
            <a:r>
              <a:rPr dirty="0" sz="1050" spc="0">
                <a:solidFill>
                  <a:srgbClr val="B1B1B1"/>
                </a:solidFill>
                <a:latin typeface="Arial"/>
                <a:cs typeface="Arial"/>
              </a:rPr>
              <a:t>· </a:t>
            </a:r>
            <a:r>
              <a:rPr dirty="0" sz="1050" spc="5">
                <a:solidFill>
                  <a:srgbClr val="939393"/>
                </a:solidFill>
                <a:latin typeface="Arial"/>
                <a:cs typeface="Arial"/>
              </a:rPr>
              <a:t>4 </a:t>
            </a:r>
            <a:r>
              <a:rPr dirty="0" sz="1050" spc="15">
                <a:solidFill>
                  <a:srgbClr val="939393"/>
                </a:solidFill>
                <a:latin typeface="Arial"/>
                <a:cs typeface="Arial"/>
              </a:rPr>
              <a:t>min</a:t>
            </a:r>
            <a:r>
              <a:rPr dirty="0" sz="1050" spc="-80">
                <a:solidFill>
                  <a:srgbClr val="939393"/>
                </a:solidFill>
                <a:latin typeface="Arial"/>
                <a:cs typeface="Arial"/>
              </a:rPr>
              <a:t> </a:t>
            </a:r>
            <a:r>
              <a:rPr dirty="0" sz="1050" spc="5">
                <a:solidFill>
                  <a:srgbClr val="939393"/>
                </a:solidFill>
                <a:latin typeface="Arial"/>
                <a:cs typeface="Arial"/>
              </a:rPr>
              <a:t>read</a:t>
            </a:r>
            <a:endParaRPr sz="10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02760" y="2299897"/>
            <a:ext cx="5573395" cy="2789555"/>
          </a:xfrm>
          <a:prstGeom prst="rect">
            <a:avLst/>
          </a:prstGeom>
        </p:spPr>
        <p:txBody>
          <a:bodyPr wrap="square" lIns="0" tIns="2165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5"/>
              </a:spcBef>
            </a:pPr>
            <a:r>
              <a:rPr dirty="0" sz="3250" spc="25">
                <a:solidFill>
                  <a:srgbClr val="3A3A3A"/>
                </a:solidFill>
                <a:latin typeface="Times New Roman"/>
                <a:cs typeface="Times New Roman"/>
              </a:rPr>
              <a:t>Javascript</a:t>
            </a:r>
            <a:r>
              <a:rPr dirty="0" sz="3250" spc="65">
                <a:solidFill>
                  <a:srgbClr val="3A3A3A"/>
                </a:solidFill>
                <a:latin typeface="Times New Roman"/>
                <a:cs typeface="Times New Roman"/>
              </a:rPr>
              <a:t> </a:t>
            </a:r>
            <a:r>
              <a:rPr dirty="0" sz="3250" spc="-5">
                <a:solidFill>
                  <a:srgbClr val="3A3A3A"/>
                </a:solidFill>
                <a:latin typeface="Times New Roman"/>
                <a:cs typeface="Times New Roman"/>
              </a:rPr>
              <a:t>Fatigue</a:t>
            </a:r>
            <a:endParaRPr sz="3250">
              <a:latin typeface="Times New Roman"/>
              <a:cs typeface="Times New Roman"/>
            </a:endParaRPr>
          </a:p>
          <a:p>
            <a:pPr marL="62230">
              <a:lnSpc>
                <a:spcPct val="100000"/>
              </a:lnSpc>
              <a:spcBef>
                <a:spcPts val="865"/>
              </a:spcBef>
            </a:pPr>
            <a:r>
              <a:rPr dirty="0" sz="1750" spc="-114">
                <a:solidFill>
                  <a:srgbClr val="3A3A3A"/>
                </a:solidFill>
                <a:latin typeface="Times New Roman"/>
                <a:cs typeface="Times New Roman"/>
              </a:rPr>
              <a:t>A </a:t>
            </a:r>
            <a:r>
              <a:rPr dirty="0" sz="1750" spc="15">
                <a:solidFill>
                  <a:srgbClr val="3A3A3A"/>
                </a:solidFill>
                <a:latin typeface="Times New Roman"/>
                <a:cs typeface="Times New Roman"/>
              </a:rPr>
              <a:t>few </a:t>
            </a:r>
            <a:r>
              <a:rPr dirty="0" sz="1750" spc="25">
                <a:solidFill>
                  <a:srgbClr val="3A3A3A"/>
                </a:solidFill>
                <a:latin typeface="Times New Roman"/>
                <a:cs typeface="Times New Roman"/>
              </a:rPr>
              <a:t>days </a:t>
            </a:r>
            <a:r>
              <a:rPr dirty="0" sz="1750" spc="25">
                <a:solidFill>
                  <a:srgbClr val="3A3A3A"/>
                </a:solidFill>
                <a:latin typeface="Times New Roman"/>
                <a:cs typeface="Times New Roman"/>
              </a:rPr>
              <a:t>ago, </a:t>
            </a:r>
            <a:r>
              <a:rPr dirty="0" sz="1750" spc="-80">
                <a:solidFill>
                  <a:srgbClr val="3A3A3A"/>
                </a:solidFill>
                <a:latin typeface="Times New Roman"/>
                <a:cs typeface="Times New Roman"/>
              </a:rPr>
              <a:t>I </a:t>
            </a:r>
            <a:r>
              <a:rPr dirty="0" sz="1750" spc="40">
                <a:solidFill>
                  <a:srgbClr val="3A3A3A"/>
                </a:solidFill>
                <a:latin typeface="Times New Roman"/>
                <a:cs typeface="Times New Roman"/>
              </a:rPr>
              <a:t>met </a:t>
            </a:r>
            <a:r>
              <a:rPr dirty="0" sz="1750" spc="55">
                <a:solidFill>
                  <a:srgbClr val="3A3A3A"/>
                </a:solidFill>
                <a:latin typeface="Times New Roman"/>
                <a:cs typeface="Times New Roman"/>
              </a:rPr>
              <a:t>up </a:t>
            </a:r>
            <a:r>
              <a:rPr dirty="0" sz="1750" spc="50">
                <a:solidFill>
                  <a:srgbClr val="3A3A3A"/>
                </a:solidFill>
                <a:latin typeface="Times New Roman"/>
                <a:cs typeface="Times New Roman"/>
              </a:rPr>
              <a:t>with </a:t>
            </a:r>
            <a:r>
              <a:rPr dirty="0" sz="1750" spc="25">
                <a:solidFill>
                  <a:srgbClr val="3A3A3A"/>
                </a:solidFill>
                <a:latin typeface="Times New Roman"/>
                <a:cs typeface="Times New Roman"/>
              </a:rPr>
              <a:t>a </a:t>
            </a:r>
            <a:r>
              <a:rPr dirty="0" sz="1750" spc="30">
                <a:solidFill>
                  <a:srgbClr val="3A3A3A"/>
                </a:solidFill>
                <a:latin typeface="Times New Roman"/>
                <a:cs typeface="Times New Roman"/>
              </a:rPr>
              <a:t>friend </a:t>
            </a:r>
            <a:r>
              <a:rPr dirty="0" sz="1700" spc="-135">
                <a:solidFill>
                  <a:srgbClr val="3A3A3A"/>
                </a:solidFill>
                <a:latin typeface="Times New Roman"/>
                <a:cs typeface="Times New Roman"/>
              </a:rPr>
              <a:t>&amp;  </a:t>
            </a:r>
            <a:r>
              <a:rPr dirty="0" sz="1750" spc="40">
                <a:solidFill>
                  <a:srgbClr val="3A3A3A"/>
                </a:solidFill>
                <a:latin typeface="Times New Roman"/>
                <a:cs typeface="Times New Roman"/>
              </a:rPr>
              <a:t>peer </a:t>
            </a:r>
            <a:r>
              <a:rPr dirty="0" sz="1750" spc="10">
                <a:solidFill>
                  <a:srgbClr val="3A3A3A"/>
                </a:solidFill>
                <a:latin typeface="Times New Roman"/>
                <a:cs typeface="Times New Roman"/>
              </a:rPr>
              <a:t>over </a:t>
            </a:r>
            <a:r>
              <a:rPr dirty="0" sz="1750" spc="180">
                <a:solidFill>
                  <a:srgbClr val="3A3A3A"/>
                </a:solidFill>
                <a:latin typeface="Times New Roman"/>
                <a:cs typeface="Times New Roman"/>
              </a:rPr>
              <a:t> </a:t>
            </a:r>
            <a:r>
              <a:rPr dirty="0" sz="1750" spc="-5">
                <a:solidFill>
                  <a:srgbClr val="3A3A3A"/>
                </a:solidFill>
                <a:latin typeface="Times New Roman"/>
                <a:cs typeface="Times New Roman"/>
              </a:rPr>
              <a:t>coffee.</a:t>
            </a:r>
            <a:endParaRPr sz="1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50">
              <a:latin typeface="Times New Roman"/>
              <a:cs typeface="Times New Roman"/>
            </a:endParaRPr>
          </a:p>
          <a:p>
            <a:pPr marL="57150" marR="3373120" indent="-1905">
              <a:lnSpc>
                <a:spcPct val="130300"/>
              </a:lnSpc>
            </a:pPr>
            <a:r>
              <a:rPr dirty="0" sz="1750" spc="30">
                <a:solidFill>
                  <a:srgbClr val="3A3A3A"/>
                </a:solidFill>
                <a:latin typeface="Times New Roman"/>
                <a:cs typeface="Times New Roman"/>
              </a:rPr>
              <a:t>Saul: </a:t>
            </a:r>
            <a:r>
              <a:rPr dirty="0" sz="1750" spc="-50">
                <a:solidFill>
                  <a:srgbClr val="3A3A3A"/>
                </a:solidFill>
                <a:latin typeface="Times New Roman"/>
                <a:cs typeface="Times New Roman"/>
              </a:rPr>
              <a:t>"How's </a:t>
            </a:r>
            <a:r>
              <a:rPr dirty="0" sz="1750" spc="-30">
                <a:solidFill>
                  <a:srgbClr val="3A3A3A"/>
                </a:solidFill>
                <a:latin typeface="Times New Roman"/>
                <a:cs typeface="Times New Roman"/>
              </a:rPr>
              <a:t>it </a:t>
            </a:r>
            <a:r>
              <a:rPr dirty="0" sz="1750" spc="25">
                <a:solidFill>
                  <a:srgbClr val="3A3A3A"/>
                </a:solidFill>
                <a:latin typeface="Times New Roman"/>
                <a:cs typeface="Times New Roman"/>
              </a:rPr>
              <a:t>going?"  </a:t>
            </a:r>
            <a:r>
              <a:rPr dirty="0" sz="1750" spc="-45">
                <a:solidFill>
                  <a:srgbClr val="3A3A3A"/>
                </a:solidFill>
                <a:latin typeface="Times New Roman"/>
                <a:cs typeface="Times New Roman"/>
              </a:rPr>
              <a:t>Me:</a:t>
            </a:r>
            <a:r>
              <a:rPr dirty="0" sz="1750" spc="-55">
                <a:solidFill>
                  <a:srgbClr val="3A3A3A"/>
                </a:solidFill>
                <a:latin typeface="Times New Roman"/>
                <a:cs typeface="Times New Roman"/>
              </a:rPr>
              <a:t> </a:t>
            </a:r>
            <a:r>
              <a:rPr dirty="0" sz="1750">
                <a:solidFill>
                  <a:srgbClr val="3A3A3A"/>
                </a:solidFill>
                <a:latin typeface="Times New Roman"/>
                <a:cs typeface="Times New Roman"/>
              </a:rPr>
              <a:t>"Fatigued."</a:t>
            </a:r>
            <a:endParaRPr sz="1750">
              <a:latin typeface="Times New Roman"/>
              <a:cs typeface="Times New Roman"/>
            </a:endParaRPr>
          </a:p>
          <a:p>
            <a:pPr marL="55880">
              <a:lnSpc>
                <a:spcPct val="100000"/>
              </a:lnSpc>
              <a:spcBef>
                <a:spcPts val="630"/>
              </a:spcBef>
            </a:pPr>
            <a:r>
              <a:rPr dirty="0" sz="1750" spc="30">
                <a:solidFill>
                  <a:srgbClr val="3A3A3A"/>
                </a:solidFill>
                <a:latin typeface="Times New Roman"/>
                <a:cs typeface="Times New Roman"/>
              </a:rPr>
              <a:t>Saul:</a:t>
            </a:r>
            <a:r>
              <a:rPr dirty="0" sz="1750" spc="-40">
                <a:solidFill>
                  <a:srgbClr val="3A3A3A"/>
                </a:solidFill>
                <a:latin typeface="Times New Roman"/>
                <a:cs typeface="Times New Roman"/>
              </a:rPr>
              <a:t> </a:t>
            </a:r>
            <a:r>
              <a:rPr dirty="0" sz="1750" spc="-5">
                <a:solidFill>
                  <a:srgbClr val="3A3A3A"/>
                </a:solidFill>
                <a:latin typeface="Times New Roman"/>
                <a:cs typeface="Times New Roman"/>
              </a:rPr>
              <a:t>"Family?"</a:t>
            </a:r>
            <a:endParaRPr sz="1750">
              <a:latin typeface="Times New Roman"/>
              <a:cs typeface="Times New Roman"/>
            </a:endParaRPr>
          </a:p>
          <a:p>
            <a:pPr marL="53975">
              <a:lnSpc>
                <a:spcPct val="100000"/>
              </a:lnSpc>
              <a:spcBef>
                <a:spcPts val="610"/>
              </a:spcBef>
            </a:pPr>
            <a:r>
              <a:rPr dirty="0" sz="1750" spc="-35">
                <a:solidFill>
                  <a:srgbClr val="3A3A3A"/>
                </a:solidFill>
                <a:latin typeface="Times New Roman"/>
                <a:cs typeface="Times New Roman"/>
              </a:rPr>
              <a:t>Me: </a:t>
            </a:r>
            <a:r>
              <a:rPr dirty="0" sz="1750" spc="-70">
                <a:solidFill>
                  <a:srgbClr val="3A3A3A"/>
                </a:solidFill>
                <a:latin typeface="Times New Roman"/>
                <a:cs typeface="Times New Roman"/>
              </a:rPr>
              <a:t>"No,</a:t>
            </a:r>
            <a:r>
              <a:rPr dirty="0" sz="1750" spc="-20">
                <a:solidFill>
                  <a:srgbClr val="3A3A3A"/>
                </a:solidFill>
                <a:latin typeface="Times New Roman"/>
                <a:cs typeface="Times New Roman"/>
              </a:rPr>
              <a:t> </a:t>
            </a:r>
            <a:r>
              <a:rPr dirty="0" sz="1750" spc="30">
                <a:solidFill>
                  <a:srgbClr val="3A3A3A"/>
                </a:solidFill>
                <a:latin typeface="Times New Roman"/>
                <a:cs typeface="Times New Roman"/>
              </a:rPr>
              <a:t>Javascript."</a:t>
            </a:r>
            <a:endParaRPr sz="17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70432" y="1926335"/>
            <a:ext cx="585216" cy="597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669791" y="3730752"/>
            <a:ext cx="2755391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9905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19812">
            <a:solidFill>
              <a:srgbClr val="3FB8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60435" y="1968703"/>
            <a:ext cx="1423035" cy="502284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 sz="1700" spc="50">
                <a:solidFill>
                  <a:srgbClr val="2F3334"/>
                </a:solidFill>
                <a:latin typeface="Arial"/>
                <a:cs typeface="Arial"/>
              </a:rPr>
              <a:t>Dan</a:t>
            </a:r>
            <a:r>
              <a:rPr dirty="0" sz="1700" spc="-40">
                <a:solidFill>
                  <a:srgbClr val="2F3334"/>
                </a:solidFill>
                <a:latin typeface="Arial"/>
                <a:cs typeface="Arial"/>
              </a:rPr>
              <a:t> </a:t>
            </a:r>
            <a:r>
              <a:rPr dirty="0" sz="1700" spc="50">
                <a:solidFill>
                  <a:srgbClr val="2F3334"/>
                </a:solidFill>
                <a:latin typeface="Arial"/>
                <a:cs typeface="Arial"/>
              </a:rPr>
              <a:t>Abramov</a:t>
            </a:r>
            <a:endParaRPr sz="1700">
              <a:latin typeface="Arial"/>
              <a:cs typeface="Arial"/>
            </a:endParaRPr>
          </a:p>
          <a:p>
            <a:pPr marL="13970">
              <a:lnSpc>
                <a:spcPct val="100000"/>
              </a:lnSpc>
              <a:spcBef>
                <a:spcPts val="85"/>
              </a:spcBef>
            </a:pPr>
            <a:r>
              <a:rPr dirty="0" sz="1250" spc="-114">
                <a:solidFill>
                  <a:srgbClr val="AEB8BD"/>
                </a:solidFill>
                <a:latin typeface="Arial"/>
                <a:cs typeface="Arial"/>
              </a:rPr>
              <a:t>@</a:t>
            </a:r>
            <a:r>
              <a:rPr dirty="0" sz="1250" spc="-114">
                <a:solidFill>
                  <a:srgbClr val="909AA0"/>
                </a:solidFill>
                <a:latin typeface="Arial"/>
                <a:cs typeface="Arial"/>
              </a:rPr>
              <a:t>dan_ab </a:t>
            </a:r>
            <a:r>
              <a:rPr dirty="0" sz="1250" spc="0">
                <a:solidFill>
                  <a:srgbClr val="909AA0"/>
                </a:solidFill>
                <a:latin typeface="Arial"/>
                <a:cs typeface="Arial"/>
              </a:rPr>
              <a:t> </a:t>
            </a:r>
            <a:r>
              <a:rPr dirty="0" sz="1250" spc="55">
                <a:solidFill>
                  <a:srgbClr val="909AA0"/>
                </a:solidFill>
                <a:latin typeface="Arial"/>
                <a:cs typeface="Arial"/>
              </a:rPr>
              <a:t>ramov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63152" y="1991867"/>
            <a:ext cx="26416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20">
                <a:solidFill>
                  <a:srgbClr val="6B757E"/>
                </a:solidFill>
                <a:latin typeface="宋体"/>
                <a:cs typeface="宋体"/>
              </a:rPr>
              <a:t>心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645656" y="2264210"/>
            <a:ext cx="0" cy="165100"/>
          </a:xfrm>
          <a:custGeom>
            <a:avLst/>
            <a:gdLst/>
            <a:ahLst/>
            <a:cxnLst/>
            <a:rect l="l" t="t" r="r" b="b"/>
            <a:pathLst>
              <a:path w="0" h="165100">
                <a:moveTo>
                  <a:pt x="0" y="0"/>
                </a:moveTo>
                <a:lnTo>
                  <a:pt x="0" y="164597"/>
                </a:lnTo>
              </a:path>
            </a:pathLst>
          </a:custGeom>
          <a:ln w="33420">
            <a:solidFill>
              <a:srgbClr val="219A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161033" y="2656077"/>
            <a:ext cx="6036945" cy="805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8900"/>
              </a:lnSpc>
              <a:spcBef>
                <a:spcPts val="100"/>
              </a:spcBef>
            </a:pPr>
            <a:r>
              <a:rPr dirty="0" sz="2350" spc="0">
                <a:solidFill>
                  <a:srgbClr val="2F3334"/>
                </a:solidFill>
                <a:latin typeface="Arial"/>
                <a:cs typeface="Arial"/>
              </a:rPr>
              <a:t>Extreme </a:t>
            </a:r>
            <a:r>
              <a:rPr dirty="0" sz="2350" spc="25">
                <a:solidFill>
                  <a:srgbClr val="2F3334"/>
                </a:solidFill>
                <a:latin typeface="Arial"/>
                <a:cs typeface="Arial"/>
              </a:rPr>
              <a:t>modularity </a:t>
            </a:r>
            <a:r>
              <a:rPr dirty="0" sz="2350" spc="15">
                <a:solidFill>
                  <a:srgbClr val="2F3334"/>
                </a:solidFill>
                <a:latin typeface="Arial"/>
                <a:cs typeface="Arial"/>
              </a:rPr>
              <a:t>makes </a:t>
            </a:r>
            <a:r>
              <a:rPr dirty="0" sz="2350" spc="-5">
                <a:solidFill>
                  <a:srgbClr val="2F3334"/>
                </a:solidFill>
                <a:latin typeface="Arial"/>
                <a:cs typeface="Arial"/>
              </a:rPr>
              <a:t>it </a:t>
            </a:r>
            <a:r>
              <a:rPr dirty="0" sz="2350" spc="25">
                <a:solidFill>
                  <a:srgbClr val="2F3334"/>
                </a:solidFill>
                <a:latin typeface="Arial"/>
                <a:cs typeface="Arial"/>
              </a:rPr>
              <a:t>hard </a:t>
            </a:r>
            <a:r>
              <a:rPr dirty="0" sz="2350" spc="25">
                <a:solidFill>
                  <a:srgbClr val="2F3334"/>
                </a:solidFill>
                <a:latin typeface="Arial"/>
                <a:cs typeface="Arial"/>
              </a:rPr>
              <a:t>to </a:t>
            </a:r>
            <a:r>
              <a:rPr dirty="0" sz="2350" spc="40">
                <a:solidFill>
                  <a:srgbClr val="2F3334"/>
                </a:solidFill>
                <a:latin typeface="Arial"/>
                <a:cs typeface="Arial"/>
              </a:rPr>
              <a:t>build </a:t>
            </a:r>
            <a:r>
              <a:rPr dirty="0" sz="2350" spc="75">
                <a:solidFill>
                  <a:srgbClr val="2F3334"/>
                </a:solidFill>
                <a:latin typeface="Arial"/>
                <a:cs typeface="Arial"/>
              </a:rPr>
              <a:t>a  </a:t>
            </a:r>
            <a:r>
              <a:rPr dirty="0" sz="2350" spc="15">
                <a:solidFill>
                  <a:srgbClr val="2F3334"/>
                </a:solidFill>
                <a:latin typeface="Arial"/>
                <a:cs typeface="Arial"/>
              </a:rPr>
              <a:t>cohesive</a:t>
            </a:r>
            <a:r>
              <a:rPr dirty="0" sz="2350" spc="100">
                <a:solidFill>
                  <a:srgbClr val="2F3334"/>
                </a:solidFill>
                <a:latin typeface="Arial"/>
                <a:cs typeface="Arial"/>
              </a:rPr>
              <a:t> </a:t>
            </a:r>
            <a:r>
              <a:rPr dirty="0" sz="2350" spc="0">
                <a:solidFill>
                  <a:srgbClr val="2F3334"/>
                </a:solidFill>
                <a:latin typeface="Arial"/>
                <a:cs typeface="Arial"/>
              </a:rPr>
              <a:t>experience.</a:t>
            </a:r>
            <a:endParaRPr sz="23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58417" y="3667505"/>
            <a:ext cx="651510" cy="4451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604">
              <a:lnSpc>
                <a:spcPct val="100000"/>
              </a:lnSpc>
              <a:spcBef>
                <a:spcPts val="100"/>
              </a:spcBef>
            </a:pPr>
            <a:r>
              <a:rPr dirty="0" sz="950" spc="-45">
                <a:solidFill>
                  <a:srgbClr val="909AA0"/>
                </a:solidFill>
                <a:latin typeface="Arial"/>
                <a:cs typeface="Arial"/>
              </a:rPr>
              <a:t>RE1WEETS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65">
                <a:solidFill>
                  <a:srgbClr val="E991AA"/>
                </a:solidFill>
                <a:latin typeface="Times New Roman"/>
                <a:cs typeface="Times New Roman"/>
              </a:rPr>
              <a:t>76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40102" y="3667505"/>
            <a:ext cx="396240" cy="4451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305">
              <a:lnSpc>
                <a:spcPct val="100000"/>
              </a:lnSpc>
              <a:spcBef>
                <a:spcPts val="100"/>
              </a:spcBef>
            </a:pPr>
            <a:r>
              <a:rPr dirty="0" sz="950" spc="-30">
                <a:solidFill>
                  <a:srgbClr val="909AA0"/>
                </a:solidFill>
                <a:latin typeface="Arial"/>
                <a:cs typeface="Arial"/>
              </a:rPr>
              <a:t>LIKES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65">
                <a:solidFill>
                  <a:srgbClr val="E991AA"/>
                </a:solidFill>
                <a:latin typeface="Times New Roman"/>
                <a:cs typeface="Times New Roman"/>
              </a:rPr>
              <a:t>190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31215" y="3620008"/>
            <a:ext cx="458470" cy="497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00" spc="305">
                <a:solidFill>
                  <a:srgbClr val="724DA7"/>
                </a:solidFill>
                <a:latin typeface="宋体"/>
                <a:cs typeface="宋体"/>
              </a:rPr>
              <a:t>口</a:t>
            </a:r>
            <a:endParaRPr sz="310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63675" y="4324603"/>
            <a:ext cx="15659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909AA0"/>
                </a:solidFill>
                <a:latin typeface="Arial"/>
                <a:cs typeface="Arial"/>
              </a:rPr>
              <a:t>8:09 </a:t>
            </a:r>
            <a:r>
              <a:rPr dirty="0" sz="1200" spc="35">
                <a:solidFill>
                  <a:srgbClr val="909AA0"/>
                </a:solidFill>
                <a:latin typeface="Arial"/>
                <a:cs typeface="Arial"/>
              </a:rPr>
              <a:t>AM </a:t>
            </a:r>
            <a:r>
              <a:rPr dirty="0" sz="1200" spc="10">
                <a:solidFill>
                  <a:srgbClr val="909AA0"/>
                </a:solidFill>
                <a:latin typeface="Arial"/>
                <a:cs typeface="Arial"/>
              </a:rPr>
              <a:t>- </a:t>
            </a:r>
            <a:r>
              <a:rPr dirty="0" sz="1200" spc="25">
                <a:solidFill>
                  <a:srgbClr val="909AA0"/>
                </a:solidFill>
                <a:latin typeface="Arial"/>
                <a:cs typeface="Arial"/>
              </a:rPr>
              <a:t>7 Aug</a:t>
            </a:r>
            <a:r>
              <a:rPr dirty="0" sz="1200" spc="-150">
                <a:solidFill>
                  <a:srgbClr val="909AA0"/>
                </a:solidFill>
                <a:latin typeface="Arial"/>
                <a:cs typeface="Arial"/>
              </a:rPr>
              <a:t> </a:t>
            </a:r>
            <a:r>
              <a:rPr dirty="0" sz="1200" spc="15">
                <a:solidFill>
                  <a:srgbClr val="909AA0"/>
                </a:solidFill>
                <a:latin typeface="Arial"/>
                <a:cs typeface="Arial"/>
              </a:rPr>
              <a:t>2016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53410" y="4662678"/>
            <a:ext cx="428625" cy="490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50" spc="114">
                <a:solidFill>
                  <a:srgbClr val="AEB8BD"/>
                </a:solidFill>
                <a:latin typeface="宋体"/>
                <a:cs typeface="宋体"/>
              </a:rPr>
              <a:t>｀</a:t>
            </a:r>
            <a:endParaRPr sz="3050">
              <a:latin typeface="宋体"/>
              <a:cs typeface="宋体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52142" y="4650740"/>
            <a:ext cx="5556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10">
                <a:solidFill>
                  <a:srgbClr val="AEB8BD"/>
                </a:solidFill>
                <a:latin typeface="Times New Roman"/>
                <a:cs typeface="Times New Roman"/>
              </a:rPr>
              <a:t>t. </a:t>
            </a:r>
            <a:r>
              <a:rPr dirty="0" sz="1250">
                <a:solidFill>
                  <a:srgbClr val="AEB8BD"/>
                </a:solidFill>
                <a:latin typeface="宋体"/>
                <a:cs typeface="宋体"/>
              </a:rPr>
              <a:t>飞</a:t>
            </a:r>
            <a:r>
              <a:rPr dirty="0" sz="1250" spc="-165">
                <a:solidFill>
                  <a:srgbClr val="AEB8BD"/>
                </a:solidFill>
                <a:latin typeface="宋体"/>
                <a:cs typeface="宋体"/>
              </a:rPr>
              <a:t> </a:t>
            </a:r>
            <a:r>
              <a:rPr dirty="0" sz="1150" spc="-5">
                <a:solidFill>
                  <a:srgbClr val="AEB8BD"/>
                </a:solidFill>
                <a:latin typeface="Arial"/>
                <a:cs typeface="Arial"/>
              </a:rPr>
              <a:t>76</a:t>
            </a:r>
            <a:endParaRPr sz="1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57677" y="4648200"/>
            <a:ext cx="57213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245">
                <a:solidFill>
                  <a:srgbClr val="AEB8BD"/>
                </a:solidFill>
                <a:latin typeface="Arial"/>
                <a:cs typeface="Arial"/>
              </a:rPr>
              <a:t>W </a:t>
            </a:r>
            <a:r>
              <a:rPr dirty="0" sz="1700" spc="-85">
                <a:solidFill>
                  <a:srgbClr val="AEB8BD"/>
                </a:solidFill>
                <a:latin typeface="Arial"/>
                <a:cs typeface="Arial"/>
              </a:rPr>
              <a:t> </a:t>
            </a:r>
            <a:r>
              <a:rPr dirty="0" sz="1250" spc="50">
                <a:solidFill>
                  <a:srgbClr val="AEB8BD"/>
                </a:solidFill>
                <a:latin typeface="Times New Roman"/>
                <a:cs typeface="Times New Roman"/>
              </a:rPr>
              <a:t>190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084224" y="4705350"/>
            <a:ext cx="205740" cy="21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50" spc="25">
                <a:solidFill>
                  <a:srgbClr val="AEB8BD"/>
                </a:solidFill>
                <a:latin typeface="Times New Roman"/>
                <a:cs typeface="Times New Roman"/>
              </a:rPr>
              <a:t>•••</a:t>
            </a:r>
            <a:endParaRPr sz="1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10698" y="4653533"/>
            <a:ext cx="118364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solidFill>
                  <a:srgbClr val="34495E"/>
                </a:solidFill>
                <a:latin typeface="Roboto"/>
                <a:cs typeface="Roboto"/>
              </a:rPr>
              <a:t>@yyx990803</a:t>
            </a:r>
            <a:endParaRPr sz="1600">
              <a:latin typeface="Roboto"/>
              <a:cs typeface="Robo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30285" y="4679915"/>
            <a:ext cx="397775" cy="323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302543" y="4657101"/>
            <a:ext cx="88900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solidFill>
                  <a:srgbClr val="34495E"/>
                </a:solidFill>
                <a:latin typeface="Roboto"/>
                <a:cs typeface="Roboto"/>
              </a:rPr>
              <a:t>@youyuxi</a:t>
            </a:r>
            <a:endParaRPr sz="1600">
              <a:latin typeface="Roboto"/>
              <a:cs typeface="Robo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33998" y="1072797"/>
            <a:ext cx="2075999" cy="2075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739068" y="4590439"/>
            <a:ext cx="453599" cy="453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102050" y="3448395"/>
            <a:ext cx="939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34495E"/>
                </a:solidFill>
                <a:latin typeface="MS PGothic"/>
                <a:cs typeface="MS PGothic"/>
              </a:rPr>
              <a:t>尤雨溪</a:t>
            </a:r>
            <a:endParaRPr sz="2400">
              <a:latin typeface="MS PGothic"/>
              <a:cs typeface="MS P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25837" y="3810345"/>
            <a:ext cx="12909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25" b="1">
                <a:solidFill>
                  <a:srgbClr val="34495E"/>
                </a:solidFill>
                <a:latin typeface="Roboto"/>
                <a:cs typeface="Roboto"/>
              </a:rPr>
              <a:t>Evan</a:t>
            </a:r>
            <a:r>
              <a:rPr dirty="0" sz="2400" spc="-65" b="1">
                <a:solidFill>
                  <a:srgbClr val="34495E"/>
                </a:solidFill>
                <a:latin typeface="Roboto"/>
                <a:cs typeface="Roboto"/>
              </a:rPr>
              <a:t> </a:t>
            </a:r>
            <a:r>
              <a:rPr dirty="0" sz="2400" spc="30" b="1">
                <a:solidFill>
                  <a:srgbClr val="34495E"/>
                </a:solidFill>
                <a:latin typeface="Roboto"/>
                <a:cs typeface="Roboto"/>
              </a:rPr>
              <a:t>You</a:t>
            </a:r>
            <a:endParaRPr sz="2400">
              <a:latin typeface="Roboto"/>
              <a:cs typeface="Robo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32758" y="5409286"/>
            <a:ext cx="3075940" cy="577850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algn="ctr" marL="2540">
              <a:lnSpc>
                <a:spcPct val="100000"/>
              </a:lnSpc>
              <a:spcBef>
                <a:spcPts val="355"/>
              </a:spcBef>
            </a:pPr>
            <a:r>
              <a:rPr dirty="0" sz="1600" spc="-5">
                <a:solidFill>
                  <a:srgbClr val="34495E"/>
                </a:solidFill>
                <a:latin typeface="黑体"/>
                <a:cs typeface="黑体"/>
              </a:rPr>
              <a:t>现</a:t>
            </a:r>
            <a:r>
              <a:rPr dirty="0" sz="1600">
                <a:solidFill>
                  <a:srgbClr val="34495E"/>
                </a:solidFill>
                <a:latin typeface="MS PGothic"/>
                <a:cs typeface="MS PGothic"/>
              </a:rPr>
              <a:t>在</a:t>
            </a:r>
            <a:r>
              <a:rPr dirty="0" sz="1600" spc="-40">
                <a:solidFill>
                  <a:srgbClr val="34495E"/>
                </a:solidFill>
                <a:latin typeface="MS PGothic"/>
                <a:cs typeface="MS PGothic"/>
              </a:rPr>
              <a:t>：</a:t>
            </a:r>
            <a:r>
              <a:rPr dirty="0" sz="1600" spc="-5">
                <a:solidFill>
                  <a:srgbClr val="34495E"/>
                </a:solidFill>
                <a:latin typeface="Roboto"/>
                <a:cs typeface="Roboto"/>
              </a:rPr>
              <a:t>Vue.js</a:t>
            </a:r>
            <a:endParaRPr sz="160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  <a:spcBef>
                <a:spcPts val="254"/>
              </a:spcBef>
            </a:pPr>
            <a:r>
              <a:rPr dirty="0" sz="1600" spc="-5">
                <a:solidFill>
                  <a:srgbClr val="34495E"/>
                </a:solidFill>
                <a:latin typeface="黑体"/>
                <a:cs typeface="黑体"/>
              </a:rPr>
              <a:t>过</a:t>
            </a:r>
            <a:r>
              <a:rPr dirty="0" sz="1600">
                <a:solidFill>
                  <a:srgbClr val="34495E"/>
                </a:solidFill>
                <a:latin typeface="MS PGothic"/>
                <a:cs typeface="MS PGothic"/>
              </a:rPr>
              <a:t>去</a:t>
            </a:r>
            <a:r>
              <a:rPr dirty="0" sz="1600" spc="-10">
                <a:solidFill>
                  <a:srgbClr val="34495E"/>
                </a:solidFill>
                <a:latin typeface="MS PGothic"/>
                <a:cs typeface="MS PGothic"/>
              </a:rPr>
              <a:t>：</a:t>
            </a:r>
            <a:r>
              <a:rPr dirty="0" sz="1600" spc="-10">
                <a:solidFill>
                  <a:srgbClr val="34495E"/>
                </a:solidFill>
                <a:latin typeface="Roboto"/>
                <a:cs typeface="Roboto"/>
              </a:rPr>
              <a:t>Meteor,</a:t>
            </a:r>
            <a:r>
              <a:rPr dirty="0" sz="1600" spc="-35">
                <a:solidFill>
                  <a:srgbClr val="34495E"/>
                </a:solidFill>
                <a:latin typeface="Roboto"/>
                <a:cs typeface="Roboto"/>
              </a:rPr>
              <a:t> </a:t>
            </a:r>
            <a:r>
              <a:rPr dirty="0" sz="1600" spc="-5">
                <a:solidFill>
                  <a:srgbClr val="34495E"/>
                </a:solidFill>
                <a:latin typeface="Roboto"/>
                <a:cs typeface="Roboto"/>
              </a:rPr>
              <a:t>Google</a:t>
            </a:r>
            <a:r>
              <a:rPr dirty="0" sz="1600" spc="-35">
                <a:solidFill>
                  <a:srgbClr val="34495E"/>
                </a:solidFill>
                <a:latin typeface="Roboto"/>
                <a:cs typeface="Roboto"/>
              </a:rPr>
              <a:t> </a:t>
            </a:r>
            <a:r>
              <a:rPr dirty="0" sz="1600" spc="-5">
                <a:solidFill>
                  <a:srgbClr val="34495E"/>
                </a:solidFill>
                <a:latin typeface="Roboto"/>
                <a:cs typeface="Roboto"/>
              </a:rPr>
              <a:t>Creative</a:t>
            </a:r>
            <a:r>
              <a:rPr dirty="0" sz="1600" spc="-35">
                <a:solidFill>
                  <a:srgbClr val="34495E"/>
                </a:solidFill>
                <a:latin typeface="Roboto"/>
                <a:cs typeface="Roboto"/>
              </a:rPr>
              <a:t> </a:t>
            </a:r>
            <a:r>
              <a:rPr dirty="0" sz="1600" spc="-5">
                <a:solidFill>
                  <a:srgbClr val="34495E"/>
                </a:solidFill>
                <a:latin typeface="Roboto"/>
                <a:cs typeface="Roboto"/>
              </a:rPr>
              <a:t>Lab</a:t>
            </a:r>
            <a:endParaRPr sz="1600">
              <a:latin typeface="Roboto"/>
              <a:cs typeface="Robo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927754" y="4647479"/>
            <a:ext cx="419933" cy="34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475298" y="4692944"/>
            <a:ext cx="7188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34495E"/>
                </a:solidFill>
                <a:latin typeface="Roboto"/>
                <a:cs typeface="Roboto"/>
              </a:rPr>
              <a:t>@</a:t>
            </a:r>
            <a:r>
              <a:rPr dirty="0" sz="1400">
                <a:solidFill>
                  <a:srgbClr val="34495E"/>
                </a:solidFill>
                <a:latin typeface="MS PGothic"/>
                <a:cs typeface="MS PGothic"/>
              </a:rPr>
              <a:t>尤小右</a:t>
            </a:r>
            <a:endParaRPr sz="1400">
              <a:latin typeface="MS PGothic"/>
              <a:cs typeface="MS P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927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30"/>
              </a:spcBef>
            </a:pPr>
            <a:r>
              <a:rPr dirty="0" spc="75"/>
              <a:t>Vue.js</a:t>
            </a:r>
          </a:p>
          <a:p>
            <a:pPr algn="ctr">
              <a:lnSpc>
                <a:spcPct val="100000"/>
              </a:lnSpc>
              <a:spcBef>
                <a:spcPts val="630"/>
              </a:spcBef>
            </a:pPr>
            <a:r>
              <a:rPr dirty="0" spc="-15">
                <a:latin typeface="黑体"/>
                <a:cs typeface="黑体"/>
              </a:rPr>
              <a:t>渐进</a:t>
            </a:r>
            <a:r>
              <a:rPr dirty="0" spc="-15">
                <a:latin typeface="MS PGothic"/>
                <a:cs typeface="MS PGothic"/>
              </a:rPr>
              <a:t>式框架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22122" y="3663997"/>
            <a:ext cx="409702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50" b="1">
                <a:solidFill>
                  <a:srgbClr val="FFFFFF"/>
                </a:solidFill>
                <a:latin typeface="Roboto"/>
                <a:cs typeface="Roboto"/>
              </a:rPr>
              <a:t>Progressive</a:t>
            </a:r>
            <a:r>
              <a:rPr dirty="0" sz="3000" spc="-3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000" spc="35" b="1">
                <a:solidFill>
                  <a:srgbClr val="FFFFFF"/>
                </a:solidFill>
                <a:latin typeface="Roboto"/>
                <a:cs typeface="Roboto"/>
              </a:rPr>
              <a:t>Framework</a:t>
            </a:r>
            <a:endParaRPr sz="30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6799" y="1759708"/>
            <a:ext cx="9398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5" b="1">
                <a:solidFill>
                  <a:srgbClr val="34495E"/>
                </a:solidFill>
                <a:latin typeface="黑体"/>
                <a:cs typeface="黑体"/>
              </a:rPr>
              <a:t>现</a:t>
            </a:r>
            <a:r>
              <a:rPr dirty="0" sz="3600" spc="-15" b="1">
                <a:solidFill>
                  <a:srgbClr val="34495E"/>
                </a:solidFill>
                <a:latin typeface="MS PGothic"/>
                <a:cs typeface="MS PGothic"/>
              </a:rPr>
              <a:t>状</a:t>
            </a:r>
            <a:endParaRPr sz="3600">
              <a:latin typeface="MS PGothic"/>
              <a:cs typeface="MS PGothic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81299" y="2680204"/>
            <a:ext cx="33274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4815" indent="-4121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dirty="0" sz="2400" spc="-5" b="0">
                <a:solidFill>
                  <a:srgbClr val="34495E"/>
                </a:solidFill>
                <a:latin typeface="Roboto"/>
                <a:cs typeface="Roboto"/>
              </a:rPr>
              <a:t>~30k stars on</a:t>
            </a:r>
            <a:r>
              <a:rPr dirty="0" sz="2400" spc="-90" b="0">
                <a:solidFill>
                  <a:srgbClr val="34495E"/>
                </a:solidFill>
                <a:latin typeface="Roboto"/>
                <a:cs typeface="Roboto"/>
              </a:rPr>
              <a:t> </a:t>
            </a:r>
            <a:r>
              <a:rPr dirty="0" sz="2400" spc="-5" b="0">
                <a:solidFill>
                  <a:srgbClr val="34495E"/>
                </a:solidFill>
                <a:latin typeface="Roboto"/>
                <a:cs typeface="Roboto"/>
              </a:rPr>
              <a:t>GitHub</a:t>
            </a:r>
            <a:endParaRPr sz="240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1299" y="3045964"/>
            <a:ext cx="6371590" cy="1682750"/>
          </a:xfrm>
          <a:prstGeom prst="rect">
            <a:avLst/>
          </a:prstGeom>
        </p:spPr>
        <p:txBody>
          <a:bodyPr wrap="square" lIns="0" tIns="199390" rIns="0" bIns="0" rtlCol="0" vert="horz">
            <a:spAutoFit/>
          </a:bodyPr>
          <a:lstStyle/>
          <a:p>
            <a:pPr marL="424815" indent="-412115">
              <a:lnSpc>
                <a:spcPct val="100000"/>
              </a:lnSpc>
              <a:spcBef>
                <a:spcPts val="157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dirty="0" sz="2400" spc="-5">
                <a:solidFill>
                  <a:srgbClr val="34495E"/>
                </a:solidFill>
                <a:latin typeface="Roboto"/>
                <a:cs typeface="Roboto"/>
              </a:rPr>
              <a:t>~185k/mo downloads on</a:t>
            </a:r>
            <a:r>
              <a:rPr dirty="0" sz="2400" spc="-95">
                <a:solidFill>
                  <a:srgbClr val="34495E"/>
                </a:solidFill>
                <a:latin typeface="Roboto"/>
                <a:cs typeface="Roboto"/>
              </a:rPr>
              <a:t> </a:t>
            </a:r>
            <a:r>
              <a:rPr dirty="0" sz="2400" spc="-5">
                <a:solidFill>
                  <a:srgbClr val="34495E"/>
                </a:solidFill>
                <a:latin typeface="Roboto"/>
                <a:cs typeface="Roboto"/>
              </a:rPr>
              <a:t>NPM</a:t>
            </a:r>
            <a:endParaRPr sz="2400">
              <a:latin typeface="Roboto"/>
              <a:cs typeface="Roboto"/>
            </a:endParaRPr>
          </a:p>
          <a:p>
            <a:pPr marL="424815" indent="-412115">
              <a:lnSpc>
                <a:spcPct val="100000"/>
              </a:lnSpc>
              <a:spcBef>
                <a:spcPts val="147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dirty="0" sz="2400" spc="-5">
                <a:solidFill>
                  <a:srgbClr val="34495E"/>
                </a:solidFill>
                <a:latin typeface="Roboto"/>
                <a:cs typeface="Roboto"/>
              </a:rPr>
              <a:t>~264k/mo unique visitors to</a:t>
            </a:r>
            <a:r>
              <a:rPr dirty="0" sz="2400" spc="-85">
                <a:solidFill>
                  <a:srgbClr val="34495E"/>
                </a:solidFill>
                <a:latin typeface="Roboto"/>
                <a:cs typeface="Roboto"/>
              </a:rPr>
              <a:t> </a:t>
            </a:r>
            <a:r>
              <a:rPr dirty="0" sz="2400" spc="-5">
                <a:solidFill>
                  <a:srgbClr val="34495E"/>
                </a:solidFill>
                <a:latin typeface="Roboto"/>
                <a:cs typeface="Roboto"/>
              </a:rPr>
              <a:t>vuejs.org</a:t>
            </a:r>
            <a:endParaRPr sz="2400">
              <a:latin typeface="Roboto"/>
              <a:cs typeface="Roboto"/>
            </a:endParaRPr>
          </a:p>
          <a:p>
            <a:pPr marL="424815" indent="-412115">
              <a:lnSpc>
                <a:spcPct val="100000"/>
              </a:lnSpc>
              <a:spcBef>
                <a:spcPts val="147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dirty="0" sz="2400" spc="-5">
                <a:solidFill>
                  <a:srgbClr val="34495E"/>
                </a:solidFill>
                <a:latin typeface="Roboto"/>
                <a:cs typeface="Roboto"/>
              </a:rPr>
              <a:t>~55k weekly active Chrome extension</a:t>
            </a:r>
            <a:r>
              <a:rPr dirty="0" sz="2400" spc="-95">
                <a:solidFill>
                  <a:srgbClr val="34495E"/>
                </a:solidFill>
                <a:latin typeface="Roboto"/>
                <a:cs typeface="Roboto"/>
              </a:rPr>
              <a:t> </a:t>
            </a:r>
            <a:r>
              <a:rPr dirty="0" sz="2400" spc="-5">
                <a:solidFill>
                  <a:srgbClr val="34495E"/>
                </a:solidFill>
                <a:latin typeface="Roboto"/>
                <a:cs typeface="Roboto"/>
              </a:rPr>
              <a:t>users</a:t>
            </a:r>
            <a:endParaRPr sz="24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825" y="739890"/>
            <a:ext cx="203517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25">
                <a:solidFill>
                  <a:srgbClr val="34495E"/>
                </a:solidFill>
                <a:latin typeface="Roboto"/>
                <a:cs typeface="Roboto"/>
              </a:rPr>
              <a:t>Google</a:t>
            </a:r>
            <a:r>
              <a:rPr dirty="0" sz="2400" spc="-50">
                <a:solidFill>
                  <a:srgbClr val="34495E"/>
                </a:solidFill>
                <a:latin typeface="Roboto"/>
                <a:cs typeface="Roboto"/>
              </a:rPr>
              <a:t> </a:t>
            </a:r>
            <a:r>
              <a:rPr dirty="0" sz="2400" spc="35">
                <a:solidFill>
                  <a:srgbClr val="34495E"/>
                </a:solidFill>
                <a:latin typeface="Roboto"/>
                <a:cs typeface="Roboto"/>
              </a:rPr>
              <a:t>Trends</a:t>
            </a:r>
            <a:endParaRPr sz="2400">
              <a:latin typeface="Roboto"/>
              <a:cs typeface="Robo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33000" y="2103266"/>
            <a:ext cx="5878000" cy="312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1125" y="1511066"/>
            <a:ext cx="4492054" cy="547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2625" y="435090"/>
            <a:ext cx="177038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25">
                <a:solidFill>
                  <a:srgbClr val="34495E"/>
                </a:solidFill>
                <a:latin typeface="Roboto"/>
                <a:cs typeface="Roboto"/>
              </a:rPr>
              <a:t>GitHub</a:t>
            </a:r>
            <a:r>
              <a:rPr dirty="0" sz="2400" spc="-45">
                <a:solidFill>
                  <a:srgbClr val="34495E"/>
                </a:solidFill>
                <a:latin typeface="Roboto"/>
                <a:cs typeface="Roboto"/>
              </a:rPr>
              <a:t> </a:t>
            </a:r>
            <a:r>
              <a:rPr dirty="0" sz="2400" spc="30">
                <a:solidFill>
                  <a:srgbClr val="34495E"/>
                </a:solidFill>
                <a:latin typeface="Roboto"/>
                <a:cs typeface="Roboto"/>
              </a:rPr>
              <a:t>Stars</a:t>
            </a:r>
            <a:endParaRPr sz="2400">
              <a:latin typeface="Roboto"/>
              <a:cs typeface="Robo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8909" y="835149"/>
            <a:ext cx="8465914" cy="59787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905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19812">
            <a:solidFill>
              <a:srgbClr val="3FB8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7839" y="2100579"/>
            <a:ext cx="2530475" cy="543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85" b="0">
                <a:solidFill>
                  <a:srgbClr val="282828"/>
                </a:solidFill>
                <a:latin typeface="Arial"/>
                <a:cs typeface="Arial"/>
              </a:rPr>
              <a:t>pro·g</a:t>
            </a:r>
            <a:r>
              <a:rPr dirty="0" sz="3400" spc="-85" b="0">
                <a:solidFill>
                  <a:srgbClr val="282828"/>
                </a:solidFill>
                <a:latin typeface="Arial"/>
                <a:cs typeface="Arial"/>
              </a:rPr>
              <a:t>res·s1ve</a:t>
            </a:r>
            <a:endParaRPr sz="3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aseline="6349" sz="2625" spc="-735">
                <a:latin typeface="宋体"/>
                <a:cs typeface="宋体"/>
              </a:rPr>
              <a:t>／</a:t>
            </a:r>
            <a:r>
              <a:rPr dirty="0" sz="1900" spc="-490"/>
              <a:t>p</a:t>
            </a:r>
            <a:r>
              <a:rPr dirty="0" baseline="6349" sz="2625" spc="-735">
                <a:latin typeface="宋体"/>
                <a:cs typeface="宋体"/>
              </a:rPr>
              <a:t>＇</a:t>
            </a:r>
            <a:r>
              <a:rPr dirty="0" sz="1900" spc="-490"/>
              <a:t>re              </a:t>
            </a:r>
            <a:r>
              <a:rPr dirty="0" sz="1900" spc="-480"/>
              <a:t> </a:t>
            </a:r>
            <a:r>
              <a:rPr dirty="0" sz="1900" spc="-105"/>
              <a:t>gres1v/</a:t>
            </a:r>
            <a:endParaRPr sz="1900">
              <a:latin typeface="宋体"/>
              <a:cs typeface="宋体"/>
            </a:endParaRPr>
          </a:p>
          <a:p>
            <a:pPr marL="79375">
              <a:lnSpc>
                <a:spcPct val="100000"/>
              </a:lnSpc>
              <a:spcBef>
                <a:spcPts val="1150"/>
              </a:spcBef>
            </a:pPr>
            <a:r>
              <a:rPr dirty="0" sz="1350" spc="0"/>
              <a:t>adjective</a:t>
            </a:r>
            <a:endParaRPr sz="1350"/>
          </a:p>
          <a:p>
            <a:pPr marL="619760" marR="1358900" indent="-276225">
              <a:lnSpc>
                <a:spcPct val="100699"/>
              </a:lnSpc>
              <a:spcBef>
                <a:spcPts val="1030"/>
              </a:spcBef>
              <a:tabLst>
                <a:tab pos="622300" algn="l"/>
              </a:tabLst>
            </a:pPr>
            <a:r>
              <a:rPr dirty="0" sz="1350" spc="0"/>
              <a:t>1.		happening </a:t>
            </a:r>
            <a:r>
              <a:rPr dirty="0" sz="1350"/>
              <a:t>or developing  gradually  or </a:t>
            </a:r>
            <a:r>
              <a:rPr dirty="0" sz="1350" spc="10"/>
              <a:t>in </a:t>
            </a:r>
            <a:r>
              <a:rPr dirty="0" sz="1350" spc="0"/>
              <a:t>stages; proceeding </a:t>
            </a:r>
            <a:r>
              <a:rPr dirty="0" sz="1350" spc="10"/>
              <a:t>step</a:t>
            </a:r>
            <a:r>
              <a:rPr dirty="0" sz="1350" spc="-200"/>
              <a:t> </a:t>
            </a:r>
            <a:r>
              <a:rPr dirty="0" sz="1350" spc="25"/>
              <a:t>by</a:t>
            </a:r>
            <a:r>
              <a:rPr dirty="0" sz="1350" spc="10"/>
              <a:t> step. </a:t>
            </a:r>
            <a:r>
              <a:rPr dirty="0" sz="1350" spc="5"/>
              <a:t> </a:t>
            </a:r>
            <a:r>
              <a:rPr dirty="0" sz="1350" spc="25">
                <a:solidFill>
                  <a:srgbClr val="8A8A8A"/>
                </a:solidFill>
              </a:rPr>
              <a:t>"a </a:t>
            </a:r>
            <a:r>
              <a:rPr dirty="0" sz="1350" spc="0">
                <a:solidFill>
                  <a:srgbClr val="8A8A8A"/>
                </a:solidFill>
              </a:rPr>
              <a:t>progressive decline </a:t>
            </a:r>
            <a:r>
              <a:rPr dirty="0" sz="1350" spc="10">
                <a:solidFill>
                  <a:srgbClr val="8A8A8A"/>
                </a:solidFill>
              </a:rPr>
              <a:t>in</a:t>
            </a:r>
            <a:r>
              <a:rPr dirty="0" sz="1350" spc="40">
                <a:solidFill>
                  <a:srgbClr val="8A8A8A"/>
                </a:solidFill>
              </a:rPr>
              <a:t> </a:t>
            </a:r>
            <a:r>
              <a:rPr dirty="0" sz="1350" spc="0">
                <a:solidFill>
                  <a:srgbClr val="8A8A8A"/>
                </a:solidFill>
              </a:rPr>
              <a:t>popularity"</a:t>
            </a:r>
            <a:endParaRPr sz="1350"/>
          </a:p>
          <a:p>
            <a:pPr marL="1517650" marR="5080" indent="-895350">
              <a:lnSpc>
                <a:spcPts val="1610"/>
              </a:lnSpc>
              <a:spcBef>
                <a:spcPts val="45"/>
              </a:spcBef>
            </a:pPr>
            <a:r>
              <a:rPr dirty="0" sz="1350" spc="15">
                <a:solidFill>
                  <a:srgbClr val="8A8A8A"/>
                </a:solidFill>
              </a:rPr>
              <a:t>synonyms: </a:t>
            </a:r>
            <a:r>
              <a:rPr dirty="0" sz="1350" spc="5">
                <a:solidFill>
                  <a:srgbClr val="8A8A8A"/>
                </a:solidFill>
              </a:rPr>
              <a:t>continuing, </a:t>
            </a:r>
            <a:r>
              <a:rPr dirty="0" sz="1350" spc="10">
                <a:solidFill>
                  <a:srgbClr val="281A95"/>
                </a:solidFill>
              </a:rPr>
              <a:t>continuous</a:t>
            </a:r>
            <a:r>
              <a:rPr dirty="0" sz="1350" spc="10">
                <a:solidFill>
                  <a:srgbClr val="8A8A8A"/>
                </a:solidFill>
              </a:rPr>
              <a:t>, </a:t>
            </a:r>
            <a:r>
              <a:rPr dirty="0" sz="1350" spc="0">
                <a:solidFill>
                  <a:srgbClr val="8A8A8A"/>
                </a:solidFill>
              </a:rPr>
              <a:t>increasing, growing, </a:t>
            </a:r>
            <a:r>
              <a:rPr dirty="0" sz="1350">
                <a:solidFill>
                  <a:srgbClr val="8A8A8A"/>
                </a:solidFill>
              </a:rPr>
              <a:t>developing, </a:t>
            </a:r>
            <a:r>
              <a:rPr dirty="0" sz="1350" spc="5">
                <a:solidFill>
                  <a:srgbClr val="281A95"/>
                </a:solidFill>
              </a:rPr>
              <a:t>ongoing</a:t>
            </a:r>
            <a:r>
              <a:rPr dirty="0" sz="1350" spc="5">
                <a:solidFill>
                  <a:srgbClr val="8A8A8A"/>
                </a:solidFill>
              </a:rPr>
              <a:t>, </a:t>
            </a:r>
            <a:r>
              <a:rPr dirty="0" sz="1350" spc="0">
                <a:solidFill>
                  <a:srgbClr val="8A8A8A"/>
                </a:solidFill>
              </a:rPr>
              <a:t>accelerating,  </a:t>
            </a:r>
            <a:r>
              <a:rPr dirty="0" sz="1350">
                <a:solidFill>
                  <a:srgbClr val="8A8A8A"/>
                </a:solidFill>
              </a:rPr>
              <a:t>escalating; </a:t>
            </a:r>
            <a:r>
              <a:rPr dirty="0" sz="1350" spc="75">
                <a:solidFill>
                  <a:srgbClr val="8A8A8A"/>
                </a:solidFill>
              </a:rPr>
              <a:t> </a:t>
            </a:r>
            <a:r>
              <a:rPr dirty="0" sz="1350" spc="10">
                <a:solidFill>
                  <a:srgbClr val="281A95"/>
                </a:solidFill>
              </a:rPr>
              <a:t>More</a:t>
            </a:r>
            <a:endParaRPr sz="135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9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88375" y="2818613"/>
            <a:ext cx="9144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solidFill>
                  <a:srgbClr val="FFFFFF"/>
                </a:solidFill>
                <a:latin typeface="MS PGothic"/>
                <a:cs typeface="MS PGothic"/>
              </a:rPr>
              <a:t>声明式渲染</a:t>
            </a:r>
            <a:endParaRPr sz="1400">
              <a:latin typeface="MS PGothic"/>
              <a:cs typeface="MS P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19299" y="2818613"/>
            <a:ext cx="7429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5" b="1">
                <a:solidFill>
                  <a:srgbClr val="FFFFFF"/>
                </a:solidFill>
                <a:latin typeface="黑体"/>
                <a:cs typeface="黑体"/>
              </a:rPr>
              <a:t>组</a:t>
            </a:r>
            <a:r>
              <a:rPr dirty="0" sz="1400" spc="-10" b="1">
                <a:solidFill>
                  <a:srgbClr val="FFFFFF"/>
                </a:solidFill>
                <a:latin typeface="MS PGothic"/>
                <a:cs typeface="MS PGothic"/>
              </a:rPr>
              <a:t>件</a:t>
            </a:r>
            <a:r>
              <a:rPr dirty="0" sz="1400" spc="35" b="1">
                <a:solidFill>
                  <a:srgbClr val="FFFFFF"/>
                </a:solidFill>
                <a:latin typeface="MS PGothic"/>
                <a:cs typeface="MS PGothic"/>
              </a:rPr>
              <a:t>系</a:t>
            </a:r>
            <a:r>
              <a:rPr dirty="0" sz="1400" spc="-10" b="1">
                <a:solidFill>
                  <a:srgbClr val="FFFFFF"/>
                </a:solidFill>
                <a:latin typeface="黑体"/>
                <a:cs typeface="黑体"/>
              </a:rPr>
              <a:t>统</a:t>
            </a:r>
            <a:endParaRPr sz="1400">
              <a:latin typeface="黑体"/>
              <a:cs typeface="黑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28824" y="2818613"/>
            <a:ext cx="9175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0" b="1">
                <a:solidFill>
                  <a:srgbClr val="34495E"/>
                </a:solidFill>
                <a:latin typeface="MS PGothic"/>
                <a:cs typeface="MS PGothic"/>
              </a:rPr>
              <a:t>客</a:t>
            </a:r>
            <a:r>
              <a:rPr dirty="0" sz="1400" spc="-15" b="1">
                <a:solidFill>
                  <a:srgbClr val="34495E"/>
                </a:solidFill>
                <a:latin typeface="黑体"/>
                <a:cs typeface="黑体"/>
              </a:rPr>
              <a:t>户</a:t>
            </a:r>
            <a:r>
              <a:rPr dirty="0" sz="1400" spc="-10" b="1">
                <a:solidFill>
                  <a:srgbClr val="34495E"/>
                </a:solidFill>
                <a:latin typeface="MS PGothic"/>
                <a:cs typeface="MS PGothic"/>
              </a:rPr>
              <a:t>端路由</a:t>
            </a:r>
            <a:endParaRPr sz="1400">
              <a:latin typeface="MS PGothic"/>
              <a:cs typeface="MS P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22612" y="2818613"/>
            <a:ext cx="127952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0" b="1">
                <a:solidFill>
                  <a:srgbClr val="34495E"/>
                </a:solidFill>
                <a:latin typeface="MS PGothic"/>
                <a:cs typeface="MS PGothic"/>
              </a:rPr>
              <a:t>大</a:t>
            </a:r>
            <a:r>
              <a:rPr dirty="0" sz="1400" spc="-15" b="1">
                <a:solidFill>
                  <a:srgbClr val="34495E"/>
                </a:solidFill>
                <a:latin typeface="黑体"/>
                <a:cs typeface="黑体"/>
              </a:rPr>
              <a:t>规</a:t>
            </a:r>
            <a:r>
              <a:rPr dirty="0" sz="1400" spc="-10" b="1">
                <a:solidFill>
                  <a:srgbClr val="34495E"/>
                </a:solidFill>
                <a:latin typeface="MS PGothic"/>
                <a:cs typeface="MS PGothic"/>
              </a:rPr>
              <a:t>模</a:t>
            </a:r>
            <a:r>
              <a:rPr dirty="0" sz="1400" spc="35" b="1">
                <a:solidFill>
                  <a:srgbClr val="34495E"/>
                </a:solidFill>
                <a:latin typeface="MS PGothic"/>
                <a:cs typeface="MS PGothic"/>
              </a:rPr>
              <a:t>状</a:t>
            </a:r>
            <a:r>
              <a:rPr dirty="0" sz="1400" spc="-15" b="1">
                <a:solidFill>
                  <a:srgbClr val="34495E"/>
                </a:solidFill>
                <a:latin typeface="黑体"/>
                <a:cs typeface="黑体"/>
              </a:rPr>
              <a:t>态</a:t>
            </a:r>
            <a:r>
              <a:rPr dirty="0" sz="1400" spc="-10" b="1">
                <a:solidFill>
                  <a:srgbClr val="34495E"/>
                </a:solidFill>
                <a:latin typeface="MS PGothic"/>
                <a:cs typeface="MS PGothic"/>
              </a:rPr>
              <a:t>管理</a:t>
            </a:r>
            <a:endParaRPr sz="1400">
              <a:latin typeface="MS PGothic"/>
              <a:cs typeface="MS P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22950" y="2818613"/>
            <a:ext cx="7366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solidFill>
                  <a:srgbClr val="34495E"/>
                </a:solidFill>
                <a:latin typeface="MS PGothic"/>
                <a:cs typeface="MS PGothic"/>
              </a:rPr>
              <a:t>构建工具</a:t>
            </a:r>
            <a:endParaRPr sz="1400">
              <a:latin typeface="MS PGothic"/>
              <a:cs typeface="MS P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0"/>
                </a:moveTo>
                <a:lnTo>
                  <a:pt x="9143999" y="0"/>
                </a:lnTo>
                <a:lnTo>
                  <a:pt x="9143999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42B9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声明式渲染</a:t>
            </a:r>
          </a:p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dirty="0" sz="3000" spc="35">
                <a:latin typeface="Roboto"/>
                <a:cs typeface="Roboto"/>
              </a:rPr>
              <a:t>Declarative</a:t>
            </a:r>
            <a:r>
              <a:rPr dirty="0" sz="3000" spc="-30">
                <a:latin typeface="Roboto"/>
                <a:cs typeface="Roboto"/>
              </a:rPr>
              <a:t> </a:t>
            </a:r>
            <a:r>
              <a:rPr dirty="0" sz="3000" spc="55">
                <a:latin typeface="Roboto"/>
                <a:cs typeface="Roboto"/>
              </a:rPr>
              <a:t>Rendering</a:t>
            </a:r>
            <a:endParaRPr sz="30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6899" y="2929263"/>
            <a:ext cx="1585595" cy="1765300"/>
          </a:xfrm>
          <a:custGeom>
            <a:avLst/>
            <a:gdLst/>
            <a:ahLst/>
            <a:cxnLst/>
            <a:rect l="l" t="t" r="r" b="b"/>
            <a:pathLst>
              <a:path w="1585595" h="1765300">
                <a:moveTo>
                  <a:pt x="1321244" y="1764899"/>
                </a:moveTo>
                <a:lnTo>
                  <a:pt x="0" y="1764899"/>
                </a:lnTo>
                <a:lnTo>
                  <a:pt x="0" y="0"/>
                </a:lnTo>
                <a:lnTo>
                  <a:pt x="1585499" y="0"/>
                </a:lnTo>
                <a:lnTo>
                  <a:pt x="1585499" y="1500644"/>
                </a:lnTo>
                <a:lnTo>
                  <a:pt x="1321244" y="17648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278144" y="4429907"/>
            <a:ext cx="264795" cy="264795"/>
          </a:xfrm>
          <a:custGeom>
            <a:avLst/>
            <a:gdLst/>
            <a:ahLst/>
            <a:cxnLst/>
            <a:rect l="l" t="t" r="r" b="b"/>
            <a:pathLst>
              <a:path w="264795" h="264795">
                <a:moveTo>
                  <a:pt x="0" y="264255"/>
                </a:moveTo>
                <a:lnTo>
                  <a:pt x="52850" y="52851"/>
                </a:lnTo>
                <a:lnTo>
                  <a:pt x="264255" y="0"/>
                </a:lnTo>
                <a:lnTo>
                  <a:pt x="0" y="2642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493948" y="3519629"/>
            <a:ext cx="51180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34495E"/>
                </a:solidFill>
                <a:latin typeface="Source Sans Pro"/>
                <a:cs typeface="Source Sans Pro"/>
              </a:rPr>
              <a:t>View</a:t>
            </a:r>
            <a:endParaRPr sz="1800">
              <a:latin typeface="Source Sans Pro"/>
              <a:cs typeface="Source Sans Pr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80702" y="3879222"/>
            <a:ext cx="1770380" cy="0"/>
          </a:xfrm>
          <a:custGeom>
            <a:avLst/>
            <a:gdLst/>
            <a:ahLst/>
            <a:cxnLst/>
            <a:rect l="l" t="t" r="r" b="b"/>
            <a:pathLst>
              <a:path w="1770379" h="0">
                <a:moveTo>
                  <a:pt x="177029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694252" y="3847757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86450" y="62931"/>
                </a:moveTo>
                <a:lnTo>
                  <a:pt x="0" y="31465"/>
                </a:lnTo>
                <a:lnTo>
                  <a:pt x="86450" y="0"/>
                </a:lnTo>
                <a:lnTo>
                  <a:pt x="86450" y="62931"/>
                </a:lnTo>
                <a:close/>
              </a:path>
            </a:pathLst>
          </a:custGeom>
          <a:solidFill>
            <a:srgbClr val="B7B7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694252" y="3847757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86450" y="0"/>
                </a:moveTo>
                <a:lnTo>
                  <a:pt x="0" y="31465"/>
                </a:lnTo>
                <a:lnTo>
                  <a:pt x="86450" y="62931"/>
                </a:lnTo>
                <a:lnTo>
                  <a:pt x="86450" y="0"/>
                </a:lnTo>
                <a:close/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749649" y="2284225"/>
            <a:ext cx="3678554" cy="713105"/>
          </a:xfrm>
          <a:custGeom>
            <a:avLst/>
            <a:gdLst/>
            <a:ahLst/>
            <a:cxnLst/>
            <a:rect l="l" t="t" r="r" b="b"/>
            <a:pathLst>
              <a:path w="3678554" h="713105">
                <a:moveTo>
                  <a:pt x="0" y="645037"/>
                </a:moveTo>
                <a:lnTo>
                  <a:pt x="0" y="0"/>
                </a:lnTo>
                <a:lnTo>
                  <a:pt x="3678299" y="0"/>
                </a:lnTo>
                <a:lnTo>
                  <a:pt x="3678299" y="712537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27799" y="2769224"/>
            <a:ext cx="0" cy="72390"/>
          </a:xfrm>
          <a:custGeom>
            <a:avLst/>
            <a:gdLst/>
            <a:ahLst/>
            <a:cxnLst/>
            <a:rect l="l" t="t" r="r" b="b"/>
            <a:pathLst>
              <a:path w="0" h="72389">
                <a:moveTo>
                  <a:pt x="0" y="0"/>
                </a:moveTo>
                <a:lnTo>
                  <a:pt x="0" y="719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396334" y="2841225"/>
            <a:ext cx="63500" cy="86995"/>
          </a:xfrm>
          <a:custGeom>
            <a:avLst/>
            <a:gdLst/>
            <a:ahLst/>
            <a:cxnLst/>
            <a:rect l="l" t="t" r="r" b="b"/>
            <a:pathLst>
              <a:path w="63500" h="86994">
                <a:moveTo>
                  <a:pt x="31465" y="86450"/>
                </a:moveTo>
                <a:lnTo>
                  <a:pt x="0" y="0"/>
                </a:lnTo>
                <a:lnTo>
                  <a:pt x="62930" y="0"/>
                </a:lnTo>
                <a:lnTo>
                  <a:pt x="31465" y="86450"/>
                </a:lnTo>
                <a:close/>
              </a:path>
            </a:pathLst>
          </a:custGeom>
          <a:solidFill>
            <a:srgbClr val="B7B7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396334" y="2841225"/>
            <a:ext cx="63500" cy="86995"/>
          </a:xfrm>
          <a:custGeom>
            <a:avLst/>
            <a:gdLst/>
            <a:ahLst/>
            <a:cxnLst/>
            <a:rect l="l" t="t" r="r" b="b"/>
            <a:pathLst>
              <a:path w="63500" h="86994">
                <a:moveTo>
                  <a:pt x="0" y="0"/>
                </a:moveTo>
                <a:lnTo>
                  <a:pt x="31465" y="86450"/>
                </a:lnTo>
                <a:lnTo>
                  <a:pt x="62930" y="0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047016" y="1895064"/>
            <a:ext cx="108394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34495E"/>
                </a:solidFill>
                <a:latin typeface="Source Sans Pro"/>
                <a:cs typeface="Source Sans Pro"/>
              </a:rPr>
              <a:t>User</a:t>
            </a:r>
            <a:r>
              <a:rPr dirty="0" sz="1800" spc="-95">
                <a:solidFill>
                  <a:srgbClr val="34495E"/>
                </a:solidFill>
                <a:latin typeface="Source Sans Pro"/>
                <a:cs typeface="Source Sans Pro"/>
              </a:rPr>
              <a:t> </a:t>
            </a:r>
            <a:r>
              <a:rPr dirty="0" sz="1800">
                <a:solidFill>
                  <a:srgbClr val="34495E"/>
                </a:solidFill>
                <a:latin typeface="Source Sans Pro"/>
                <a:cs typeface="Source Sans Pro"/>
              </a:rPr>
              <a:t>Input</a:t>
            </a:r>
            <a:endParaRPr sz="1800">
              <a:latin typeface="Source Sans Pro"/>
              <a:cs typeface="Source Sans Pro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719650" y="3173812"/>
            <a:ext cx="1416685" cy="1588135"/>
          </a:xfrm>
          <a:custGeom>
            <a:avLst/>
            <a:gdLst/>
            <a:ahLst/>
            <a:cxnLst/>
            <a:rect l="l" t="t" r="r" b="b"/>
            <a:pathLst>
              <a:path w="1416684" h="1588135">
                <a:moveTo>
                  <a:pt x="708149" y="1587862"/>
                </a:moveTo>
                <a:lnTo>
                  <a:pt x="635745" y="1586948"/>
                </a:lnTo>
                <a:lnTo>
                  <a:pt x="565433" y="1584265"/>
                </a:lnTo>
                <a:lnTo>
                  <a:pt x="497567" y="1579903"/>
                </a:lnTo>
                <a:lnTo>
                  <a:pt x="432506" y="1573949"/>
                </a:lnTo>
                <a:lnTo>
                  <a:pt x="370603" y="1566495"/>
                </a:lnTo>
                <a:lnTo>
                  <a:pt x="312216" y="1557627"/>
                </a:lnTo>
                <a:lnTo>
                  <a:pt x="257700" y="1547435"/>
                </a:lnTo>
                <a:lnTo>
                  <a:pt x="207412" y="1536009"/>
                </a:lnTo>
                <a:lnTo>
                  <a:pt x="161707" y="1523437"/>
                </a:lnTo>
                <a:lnTo>
                  <a:pt x="120940" y="1509808"/>
                </a:lnTo>
                <a:lnTo>
                  <a:pt x="85469" y="1495211"/>
                </a:lnTo>
                <a:lnTo>
                  <a:pt x="31837" y="1463470"/>
                </a:lnTo>
                <a:lnTo>
                  <a:pt x="3656" y="1428926"/>
                </a:lnTo>
                <a:lnTo>
                  <a:pt x="0" y="1410824"/>
                </a:lnTo>
                <a:lnTo>
                  <a:pt x="0" y="0"/>
                </a:lnTo>
                <a:lnTo>
                  <a:pt x="3656" y="18101"/>
                </a:lnTo>
                <a:lnTo>
                  <a:pt x="14387" y="35679"/>
                </a:lnTo>
                <a:lnTo>
                  <a:pt x="55649" y="68911"/>
                </a:lnTo>
                <a:lnTo>
                  <a:pt x="120940" y="98983"/>
                </a:lnTo>
                <a:lnTo>
                  <a:pt x="161707" y="112612"/>
                </a:lnTo>
                <a:lnTo>
                  <a:pt x="207412" y="125184"/>
                </a:lnTo>
                <a:lnTo>
                  <a:pt x="257700" y="136610"/>
                </a:lnTo>
                <a:lnTo>
                  <a:pt x="312216" y="146802"/>
                </a:lnTo>
                <a:lnTo>
                  <a:pt x="370603" y="155670"/>
                </a:lnTo>
                <a:lnTo>
                  <a:pt x="432506" y="163125"/>
                </a:lnTo>
                <a:lnTo>
                  <a:pt x="497567" y="169078"/>
                </a:lnTo>
                <a:lnTo>
                  <a:pt x="565433" y="173440"/>
                </a:lnTo>
                <a:lnTo>
                  <a:pt x="635745" y="176123"/>
                </a:lnTo>
                <a:lnTo>
                  <a:pt x="708149" y="177037"/>
                </a:lnTo>
                <a:lnTo>
                  <a:pt x="1416299" y="177037"/>
                </a:lnTo>
                <a:lnTo>
                  <a:pt x="1416299" y="1410824"/>
                </a:lnTo>
                <a:lnTo>
                  <a:pt x="1401912" y="1446504"/>
                </a:lnTo>
                <a:lnTo>
                  <a:pt x="1360650" y="1479735"/>
                </a:lnTo>
                <a:lnTo>
                  <a:pt x="1295359" y="1509808"/>
                </a:lnTo>
                <a:lnTo>
                  <a:pt x="1254593" y="1523437"/>
                </a:lnTo>
                <a:lnTo>
                  <a:pt x="1208887" y="1536009"/>
                </a:lnTo>
                <a:lnTo>
                  <a:pt x="1158599" y="1547435"/>
                </a:lnTo>
                <a:lnTo>
                  <a:pt x="1104083" y="1557627"/>
                </a:lnTo>
                <a:lnTo>
                  <a:pt x="1045696" y="1566495"/>
                </a:lnTo>
                <a:lnTo>
                  <a:pt x="983794" y="1573949"/>
                </a:lnTo>
                <a:lnTo>
                  <a:pt x="918732" y="1579903"/>
                </a:lnTo>
                <a:lnTo>
                  <a:pt x="850867" y="1584265"/>
                </a:lnTo>
                <a:lnTo>
                  <a:pt x="780554" y="1586948"/>
                </a:lnTo>
                <a:lnTo>
                  <a:pt x="708149" y="1587862"/>
                </a:lnTo>
                <a:close/>
              </a:path>
              <a:path w="1416684" h="1588135">
                <a:moveTo>
                  <a:pt x="1416299" y="18101"/>
                </a:moveTo>
                <a:lnTo>
                  <a:pt x="1412643" y="18101"/>
                </a:lnTo>
                <a:lnTo>
                  <a:pt x="1416299" y="0"/>
                </a:lnTo>
                <a:lnTo>
                  <a:pt x="1416299" y="18101"/>
                </a:lnTo>
                <a:close/>
              </a:path>
              <a:path w="1416684" h="1588135">
                <a:moveTo>
                  <a:pt x="1412643" y="18101"/>
                </a:moveTo>
                <a:lnTo>
                  <a:pt x="3656" y="18101"/>
                </a:lnTo>
                <a:lnTo>
                  <a:pt x="1412643" y="18101"/>
                </a:lnTo>
                <a:close/>
              </a:path>
              <a:path w="1416684" h="1588135">
                <a:moveTo>
                  <a:pt x="1416299" y="35679"/>
                </a:moveTo>
                <a:lnTo>
                  <a:pt x="1401912" y="35679"/>
                </a:lnTo>
                <a:lnTo>
                  <a:pt x="1412643" y="18101"/>
                </a:lnTo>
                <a:lnTo>
                  <a:pt x="1416299" y="18101"/>
                </a:lnTo>
                <a:lnTo>
                  <a:pt x="1416299" y="35679"/>
                </a:lnTo>
                <a:close/>
              </a:path>
              <a:path w="1416684" h="1588135">
                <a:moveTo>
                  <a:pt x="1401912" y="35679"/>
                </a:moveTo>
                <a:lnTo>
                  <a:pt x="14387" y="35679"/>
                </a:lnTo>
                <a:lnTo>
                  <a:pt x="1401912" y="35679"/>
                </a:lnTo>
                <a:close/>
              </a:path>
              <a:path w="1416684" h="1588135">
                <a:moveTo>
                  <a:pt x="1416299" y="68911"/>
                </a:moveTo>
                <a:lnTo>
                  <a:pt x="1360650" y="68911"/>
                </a:lnTo>
                <a:lnTo>
                  <a:pt x="1384462" y="52645"/>
                </a:lnTo>
                <a:lnTo>
                  <a:pt x="1401912" y="35679"/>
                </a:lnTo>
                <a:lnTo>
                  <a:pt x="1416299" y="35679"/>
                </a:lnTo>
                <a:lnTo>
                  <a:pt x="1416299" y="68911"/>
                </a:lnTo>
                <a:close/>
              </a:path>
              <a:path w="1416684" h="1588135">
                <a:moveTo>
                  <a:pt x="1360650" y="68911"/>
                </a:moveTo>
                <a:lnTo>
                  <a:pt x="55649" y="68911"/>
                </a:lnTo>
                <a:lnTo>
                  <a:pt x="1360650" y="68911"/>
                </a:lnTo>
                <a:close/>
              </a:path>
              <a:path w="1416684" h="1588135">
                <a:moveTo>
                  <a:pt x="1416299" y="177037"/>
                </a:moveTo>
                <a:lnTo>
                  <a:pt x="708149" y="177037"/>
                </a:lnTo>
                <a:lnTo>
                  <a:pt x="780554" y="176123"/>
                </a:lnTo>
                <a:lnTo>
                  <a:pt x="850867" y="173440"/>
                </a:lnTo>
                <a:lnTo>
                  <a:pt x="918732" y="169078"/>
                </a:lnTo>
                <a:lnTo>
                  <a:pt x="983794" y="163125"/>
                </a:lnTo>
                <a:lnTo>
                  <a:pt x="1045696" y="155670"/>
                </a:lnTo>
                <a:lnTo>
                  <a:pt x="1104083" y="146802"/>
                </a:lnTo>
                <a:lnTo>
                  <a:pt x="1158599" y="136610"/>
                </a:lnTo>
                <a:lnTo>
                  <a:pt x="1208887" y="125184"/>
                </a:lnTo>
                <a:lnTo>
                  <a:pt x="1254593" y="112612"/>
                </a:lnTo>
                <a:lnTo>
                  <a:pt x="1295359" y="98983"/>
                </a:lnTo>
                <a:lnTo>
                  <a:pt x="1330830" y="84386"/>
                </a:lnTo>
                <a:lnTo>
                  <a:pt x="1360650" y="68911"/>
                </a:lnTo>
                <a:lnTo>
                  <a:pt x="1416299" y="68911"/>
                </a:lnTo>
                <a:lnTo>
                  <a:pt x="1416299" y="177037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719650" y="2996775"/>
            <a:ext cx="1416685" cy="354330"/>
          </a:xfrm>
          <a:custGeom>
            <a:avLst/>
            <a:gdLst/>
            <a:ahLst/>
            <a:cxnLst/>
            <a:rect l="l" t="t" r="r" b="b"/>
            <a:pathLst>
              <a:path w="1416684" h="354329">
                <a:moveTo>
                  <a:pt x="708149" y="354074"/>
                </a:moveTo>
                <a:lnTo>
                  <a:pt x="635745" y="353160"/>
                </a:lnTo>
                <a:lnTo>
                  <a:pt x="565433" y="350478"/>
                </a:lnTo>
                <a:lnTo>
                  <a:pt x="497567" y="346115"/>
                </a:lnTo>
                <a:lnTo>
                  <a:pt x="432506" y="340162"/>
                </a:lnTo>
                <a:lnTo>
                  <a:pt x="370603" y="332707"/>
                </a:lnTo>
                <a:lnTo>
                  <a:pt x="312216" y="323839"/>
                </a:lnTo>
                <a:lnTo>
                  <a:pt x="257700" y="313648"/>
                </a:lnTo>
                <a:lnTo>
                  <a:pt x="207412" y="302221"/>
                </a:lnTo>
                <a:lnTo>
                  <a:pt x="161707" y="289649"/>
                </a:lnTo>
                <a:lnTo>
                  <a:pt x="120940" y="276020"/>
                </a:lnTo>
                <a:lnTo>
                  <a:pt x="85469" y="261424"/>
                </a:lnTo>
                <a:lnTo>
                  <a:pt x="31837" y="229683"/>
                </a:lnTo>
                <a:lnTo>
                  <a:pt x="3656" y="195138"/>
                </a:lnTo>
                <a:lnTo>
                  <a:pt x="0" y="177037"/>
                </a:lnTo>
                <a:lnTo>
                  <a:pt x="3656" y="158936"/>
                </a:lnTo>
                <a:lnTo>
                  <a:pt x="31837" y="124391"/>
                </a:lnTo>
                <a:lnTo>
                  <a:pt x="85469" y="92650"/>
                </a:lnTo>
                <a:lnTo>
                  <a:pt x="120940" y="78054"/>
                </a:lnTo>
                <a:lnTo>
                  <a:pt x="161707" y="64425"/>
                </a:lnTo>
                <a:lnTo>
                  <a:pt x="207412" y="51853"/>
                </a:lnTo>
                <a:lnTo>
                  <a:pt x="257700" y="40426"/>
                </a:lnTo>
                <a:lnTo>
                  <a:pt x="312216" y="30235"/>
                </a:lnTo>
                <a:lnTo>
                  <a:pt x="370603" y="21367"/>
                </a:lnTo>
                <a:lnTo>
                  <a:pt x="432506" y="13912"/>
                </a:lnTo>
                <a:lnTo>
                  <a:pt x="497567" y="7959"/>
                </a:lnTo>
                <a:lnTo>
                  <a:pt x="565433" y="3596"/>
                </a:lnTo>
                <a:lnTo>
                  <a:pt x="635745" y="914"/>
                </a:lnTo>
                <a:lnTo>
                  <a:pt x="708149" y="0"/>
                </a:lnTo>
                <a:lnTo>
                  <a:pt x="780554" y="914"/>
                </a:lnTo>
                <a:lnTo>
                  <a:pt x="850867" y="3596"/>
                </a:lnTo>
                <a:lnTo>
                  <a:pt x="918732" y="7959"/>
                </a:lnTo>
                <a:lnTo>
                  <a:pt x="983794" y="13912"/>
                </a:lnTo>
                <a:lnTo>
                  <a:pt x="1045696" y="21367"/>
                </a:lnTo>
                <a:lnTo>
                  <a:pt x="1104083" y="30235"/>
                </a:lnTo>
                <a:lnTo>
                  <a:pt x="1158599" y="40426"/>
                </a:lnTo>
                <a:lnTo>
                  <a:pt x="1208887" y="51853"/>
                </a:lnTo>
                <a:lnTo>
                  <a:pt x="1254593" y="64425"/>
                </a:lnTo>
                <a:lnTo>
                  <a:pt x="1295359" y="78054"/>
                </a:lnTo>
                <a:lnTo>
                  <a:pt x="1330830" y="92650"/>
                </a:lnTo>
                <a:lnTo>
                  <a:pt x="1384462" y="124391"/>
                </a:lnTo>
                <a:lnTo>
                  <a:pt x="1412643" y="158936"/>
                </a:lnTo>
                <a:lnTo>
                  <a:pt x="1416299" y="177037"/>
                </a:lnTo>
                <a:lnTo>
                  <a:pt x="1412643" y="195138"/>
                </a:lnTo>
                <a:lnTo>
                  <a:pt x="1384462" y="229683"/>
                </a:lnTo>
                <a:lnTo>
                  <a:pt x="1330830" y="261424"/>
                </a:lnTo>
                <a:lnTo>
                  <a:pt x="1295359" y="276020"/>
                </a:lnTo>
                <a:lnTo>
                  <a:pt x="1254593" y="289649"/>
                </a:lnTo>
                <a:lnTo>
                  <a:pt x="1208887" y="302221"/>
                </a:lnTo>
                <a:lnTo>
                  <a:pt x="1158599" y="313648"/>
                </a:lnTo>
                <a:lnTo>
                  <a:pt x="1104083" y="323839"/>
                </a:lnTo>
                <a:lnTo>
                  <a:pt x="1045696" y="332707"/>
                </a:lnTo>
                <a:lnTo>
                  <a:pt x="983794" y="340162"/>
                </a:lnTo>
                <a:lnTo>
                  <a:pt x="918732" y="346115"/>
                </a:lnTo>
                <a:lnTo>
                  <a:pt x="850867" y="350478"/>
                </a:lnTo>
                <a:lnTo>
                  <a:pt x="780554" y="353160"/>
                </a:lnTo>
                <a:lnTo>
                  <a:pt x="708149" y="354074"/>
                </a:lnTo>
                <a:close/>
              </a:path>
            </a:pathLst>
          </a:custGeom>
          <a:solidFill>
            <a:srgbClr val="A7C4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143752" y="3807787"/>
            <a:ext cx="5683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Source Sans Pro"/>
                <a:cs typeface="Source Sans Pro"/>
              </a:rPr>
              <a:t>State</a:t>
            </a:r>
            <a:endParaRPr sz="1800">
              <a:latin typeface="Source Sans Pro"/>
              <a:cs typeface="Source Sans Pr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34447" y="4021338"/>
            <a:ext cx="59372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34495E"/>
                </a:solidFill>
                <a:latin typeface="Source Sans Pro"/>
                <a:cs typeface="Source Sans Pro"/>
              </a:rPr>
              <a:t>Render</a:t>
            </a:r>
            <a:endParaRPr sz="1400">
              <a:latin typeface="Source Sans Pro"/>
              <a:cs typeface="Source Sans Pr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5684" y="1470659"/>
            <a:ext cx="1997075" cy="1659255"/>
          </a:xfrm>
          <a:prstGeom prst="rect">
            <a:avLst/>
          </a:prstGeom>
        </p:spPr>
        <p:txBody>
          <a:bodyPr wrap="square" lIns="0" tIns="131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35"/>
              </a:spcBef>
              <a:tabLst>
                <a:tab pos="786765" algn="l"/>
              </a:tabLst>
            </a:pPr>
            <a:r>
              <a:rPr dirty="0" sz="2000" spc="40">
                <a:solidFill>
                  <a:srgbClr val="8ED3E9"/>
                </a:solidFill>
                <a:latin typeface="Arial"/>
                <a:cs typeface="Arial"/>
              </a:rPr>
              <a:t>&lt;</a:t>
            </a:r>
            <a:r>
              <a:rPr dirty="0" sz="2000" spc="40">
                <a:solidFill>
                  <a:srgbClr val="E2747E"/>
                </a:solidFill>
                <a:latin typeface="Arial"/>
                <a:cs typeface="Arial"/>
              </a:rPr>
              <a:t>di.</a:t>
            </a:r>
            <a:r>
              <a:rPr dirty="0" sz="2000" spc="-350">
                <a:solidFill>
                  <a:srgbClr val="E2747E"/>
                </a:solidFill>
                <a:latin typeface="Arial"/>
                <a:cs typeface="Arial"/>
              </a:rPr>
              <a:t> </a:t>
            </a:r>
            <a:r>
              <a:rPr dirty="0" sz="2000" spc="-30">
                <a:solidFill>
                  <a:srgbClr val="E2747E"/>
                </a:solidFill>
                <a:latin typeface="Arial"/>
                <a:cs typeface="Arial"/>
              </a:rPr>
              <a:t>v	</a:t>
            </a:r>
            <a:r>
              <a:rPr dirty="0" sz="2000" spc="0">
                <a:solidFill>
                  <a:srgbClr val="BC95DA"/>
                </a:solidFill>
                <a:latin typeface="Arial"/>
                <a:cs typeface="Arial"/>
              </a:rPr>
              <a:t>i.d</a:t>
            </a:r>
            <a:r>
              <a:rPr dirty="0" sz="2000" spc="0">
                <a:solidFill>
                  <a:srgbClr val="8ED3E9"/>
                </a:solidFill>
                <a:latin typeface="Arial"/>
                <a:cs typeface="Arial"/>
              </a:rPr>
              <a:t>=</a:t>
            </a:r>
            <a:r>
              <a:rPr dirty="0" sz="2000" spc="-380">
                <a:solidFill>
                  <a:srgbClr val="8ED3E9"/>
                </a:solidFill>
                <a:latin typeface="Arial"/>
                <a:cs typeface="Arial"/>
              </a:rPr>
              <a:t> </a:t>
            </a:r>
            <a:r>
              <a:rPr dirty="0" sz="2000" spc="-265">
                <a:solidFill>
                  <a:srgbClr val="8ED3E9"/>
                </a:solidFill>
                <a:latin typeface="Arial"/>
                <a:cs typeface="Arial"/>
              </a:rPr>
              <a:t>11</a:t>
            </a:r>
            <a:r>
              <a:rPr dirty="0" sz="2000" spc="-265">
                <a:solidFill>
                  <a:srgbClr val="BCDD90"/>
                </a:solidFill>
                <a:latin typeface="Arial"/>
                <a:cs typeface="Arial"/>
              </a:rPr>
              <a:t>app</a:t>
            </a:r>
            <a:r>
              <a:rPr dirty="0" sz="2000" spc="-395">
                <a:solidFill>
                  <a:srgbClr val="BCDD90"/>
                </a:solidFill>
                <a:latin typeface="Arial"/>
                <a:cs typeface="Arial"/>
              </a:rPr>
              <a:t> </a:t>
            </a:r>
            <a:r>
              <a:rPr dirty="0" sz="2000" spc="-755">
                <a:solidFill>
                  <a:srgbClr val="8ED3E9"/>
                </a:solidFill>
                <a:latin typeface="Arial"/>
                <a:cs typeface="Arial"/>
              </a:rPr>
              <a:t>11&gt;</a:t>
            </a:r>
            <a:endParaRPr sz="2000">
              <a:latin typeface="Arial"/>
              <a:cs typeface="Arial"/>
            </a:endParaRPr>
          </a:p>
          <a:p>
            <a:pPr marL="314325">
              <a:lnSpc>
                <a:spcPct val="100000"/>
              </a:lnSpc>
              <a:spcBef>
                <a:spcPts val="935"/>
              </a:spcBef>
            </a:pPr>
            <a:r>
              <a:rPr dirty="0" sz="2000" spc="-775">
                <a:solidFill>
                  <a:srgbClr val="8ED3E9"/>
                </a:solidFill>
                <a:latin typeface="Arial"/>
                <a:cs typeface="Arial"/>
              </a:rPr>
              <a:t>&lt;</a:t>
            </a:r>
            <a:r>
              <a:rPr dirty="0" sz="2000" spc="-175">
                <a:solidFill>
                  <a:srgbClr val="8ED3E9"/>
                </a:solidFill>
                <a:latin typeface="Arial"/>
                <a:cs typeface="Arial"/>
              </a:rPr>
              <a:t> </a:t>
            </a:r>
            <a:r>
              <a:rPr dirty="0" sz="2000" spc="-270">
                <a:solidFill>
                  <a:srgbClr val="E2747E"/>
                </a:solidFill>
                <a:latin typeface="Arial"/>
                <a:cs typeface="Arial"/>
              </a:rPr>
              <a:t>Ul </a:t>
            </a:r>
            <a:r>
              <a:rPr dirty="0" sz="2000" spc="10">
                <a:solidFill>
                  <a:srgbClr val="E2747E"/>
                </a:solidFill>
                <a:latin typeface="Arial"/>
                <a:cs typeface="Arial"/>
              </a:rPr>
              <a:t> </a:t>
            </a:r>
            <a:r>
              <a:rPr dirty="0" sz="2000" spc="-330">
                <a:solidFill>
                  <a:srgbClr val="8ED3E9"/>
                </a:solidFill>
                <a:latin typeface="Arial"/>
                <a:cs typeface="Arial"/>
              </a:rPr>
              <a:t>&gt;</a:t>
            </a:r>
            <a:endParaRPr sz="2000">
              <a:latin typeface="Arial"/>
              <a:cs typeface="Arial"/>
            </a:endParaRPr>
          </a:p>
          <a:p>
            <a:pPr marL="612775">
              <a:lnSpc>
                <a:spcPct val="100000"/>
              </a:lnSpc>
              <a:spcBef>
                <a:spcPts val="745"/>
              </a:spcBef>
            </a:pPr>
            <a:r>
              <a:rPr dirty="0" sz="2000" spc="-330">
                <a:solidFill>
                  <a:srgbClr val="8ED3E9"/>
                </a:solidFill>
                <a:latin typeface="Arial"/>
                <a:cs typeface="Arial"/>
              </a:rPr>
              <a:t>&lt;  </a:t>
            </a:r>
            <a:r>
              <a:rPr dirty="0" sz="2000" spc="-125">
                <a:solidFill>
                  <a:srgbClr val="E2747E"/>
                </a:solidFill>
                <a:latin typeface="Arial"/>
                <a:cs typeface="Arial"/>
              </a:rPr>
              <a:t>l  l</a:t>
            </a:r>
            <a:endParaRPr sz="2000">
              <a:latin typeface="Arial"/>
              <a:cs typeface="Arial"/>
            </a:endParaRPr>
          </a:p>
          <a:p>
            <a:pPr marL="934719">
              <a:lnSpc>
                <a:spcPct val="100000"/>
              </a:lnSpc>
              <a:spcBef>
                <a:spcPts val="645"/>
              </a:spcBef>
            </a:pPr>
            <a:r>
              <a:rPr dirty="0" sz="2000">
                <a:solidFill>
                  <a:srgbClr val="BC95DA"/>
                </a:solidFill>
                <a:latin typeface="Arial"/>
                <a:cs typeface="Arial"/>
              </a:rPr>
              <a:t>v</a:t>
            </a:r>
            <a:r>
              <a:rPr dirty="0" sz="2000" spc="-360">
                <a:solidFill>
                  <a:srgbClr val="BC95DA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BC95DA"/>
                </a:solidFill>
                <a:latin typeface="Arial"/>
                <a:cs typeface="Arial"/>
              </a:rPr>
              <a:t>-</a:t>
            </a:r>
            <a:r>
              <a:rPr dirty="0" sz="2000" spc="-75">
                <a:solidFill>
                  <a:srgbClr val="BC95DA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BC95DA"/>
                </a:solidFill>
                <a:latin typeface="Arial"/>
                <a:cs typeface="Arial"/>
              </a:rPr>
              <a:t>f</a:t>
            </a:r>
            <a:r>
              <a:rPr dirty="0" sz="2000" spc="-15">
                <a:solidFill>
                  <a:srgbClr val="BC95DA"/>
                </a:solidFill>
                <a:latin typeface="Arial"/>
                <a:cs typeface="Arial"/>
              </a:rPr>
              <a:t> </a:t>
            </a:r>
            <a:r>
              <a:rPr dirty="0" sz="2000" spc="-45">
                <a:solidFill>
                  <a:srgbClr val="BC95DA"/>
                </a:solidFill>
                <a:latin typeface="Arial"/>
                <a:cs typeface="Arial"/>
              </a:rPr>
              <a:t>o</a:t>
            </a:r>
            <a:r>
              <a:rPr dirty="0" sz="2000" spc="-380">
                <a:solidFill>
                  <a:srgbClr val="BC95DA"/>
                </a:solidFill>
                <a:latin typeface="Arial"/>
                <a:cs typeface="Arial"/>
              </a:rPr>
              <a:t> </a:t>
            </a:r>
            <a:r>
              <a:rPr dirty="0" sz="2000" spc="-30">
                <a:solidFill>
                  <a:srgbClr val="BC95DA"/>
                </a:solidFill>
                <a:latin typeface="Arial"/>
                <a:cs typeface="Arial"/>
              </a:rPr>
              <a:t>r</a:t>
            </a:r>
            <a:r>
              <a:rPr dirty="0" sz="2000" spc="-215">
                <a:solidFill>
                  <a:srgbClr val="BC95DA"/>
                </a:solidFill>
                <a:latin typeface="Arial"/>
                <a:cs typeface="Arial"/>
              </a:rPr>
              <a:t> </a:t>
            </a:r>
            <a:r>
              <a:rPr dirty="0" sz="2000" spc="-50">
                <a:solidFill>
                  <a:srgbClr val="8ED3E9"/>
                </a:solidFill>
                <a:latin typeface="Arial"/>
                <a:cs typeface="Arial"/>
              </a:rPr>
              <a:t>=</a:t>
            </a:r>
            <a:r>
              <a:rPr dirty="0" sz="2000" spc="-355">
                <a:solidFill>
                  <a:srgbClr val="8ED3E9"/>
                </a:solidFill>
                <a:latin typeface="Arial"/>
                <a:cs typeface="Arial"/>
              </a:rPr>
              <a:t> </a:t>
            </a:r>
            <a:r>
              <a:rPr dirty="0" sz="2000" spc="-740">
                <a:solidFill>
                  <a:srgbClr val="8ED3E9"/>
                </a:solidFill>
                <a:latin typeface="Arial"/>
                <a:cs typeface="Arial"/>
              </a:rPr>
              <a:t>11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51455" y="2802242"/>
            <a:ext cx="588010" cy="346710"/>
          </a:xfrm>
          <a:prstGeom prst="rect">
            <a:avLst/>
          </a:prstGeom>
          <a:solidFill>
            <a:srgbClr val="2A3A42"/>
          </a:solidFill>
        </p:spPr>
        <p:txBody>
          <a:bodyPr wrap="square" lIns="0" tIns="1016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80"/>
              </a:spcBef>
            </a:pPr>
            <a:r>
              <a:rPr dirty="0" sz="2000" spc="-370">
                <a:solidFill>
                  <a:srgbClr val="E2F0EF"/>
                </a:solidFill>
                <a:latin typeface="Arial"/>
                <a:cs typeface="Arial"/>
              </a:rPr>
              <a:t>t</a:t>
            </a:r>
            <a:r>
              <a:rPr dirty="0" sz="2000" spc="-310">
                <a:solidFill>
                  <a:srgbClr val="E2F0EF"/>
                </a:solidFill>
                <a:latin typeface="Arial"/>
                <a:cs typeface="Arial"/>
              </a:rPr>
              <a:t> </a:t>
            </a:r>
            <a:r>
              <a:rPr dirty="0" sz="2000" spc="-30">
                <a:solidFill>
                  <a:srgbClr val="E2F0EF"/>
                </a:solidFill>
                <a:latin typeface="Arial"/>
                <a:cs typeface="Arial"/>
              </a:rPr>
              <a:t>odo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55415" y="2802242"/>
            <a:ext cx="732790" cy="346710"/>
          </a:xfrm>
          <a:custGeom>
            <a:avLst/>
            <a:gdLst/>
            <a:ahLst/>
            <a:cxnLst/>
            <a:rect l="l" t="t" r="r" b="b"/>
            <a:pathLst>
              <a:path w="732789" h="346710">
                <a:moveTo>
                  <a:pt x="0" y="0"/>
                </a:moveTo>
                <a:lnTo>
                  <a:pt x="732789" y="0"/>
                </a:lnTo>
                <a:lnTo>
                  <a:pt x="732789" y="346521"/>
                </a:lnTo>
                <a:lnTo>
                  <a:pt x="0" y="346521"/>
                </a:lnTo>
                <a:lnTo>
                  <a:pt x="0" y="0"/>
                </a:lnTo>
                <a:close/>
              </a:path>
            </a:pathLst>
          </a:custGeom>
          <a:solidFill>
            <a:srgbClr val="2A3A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997200" y="2799588"/>
            <a:ext cx="132143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7834" algn="l"/>
              </a:tabLst>
            </a:pPr>
            <a:r>
              <a:rPr dirty="0" sz="2000" spc="30">
                <a:solidFill>
                  <a:srgbClr val="8ED3E9"/>
                </a:solidFill>
                <a:latin typeface="Arial"/>
                <a:cs typeface="Arial"/>
              </a:rPr>
              <a:t>i.n	</a:t>
            </a:r>
            <a:r>
              <a:rPr dirty="0" sz="2000" spc="25">
                <a:solidFill>
                  <a:srgbClr val="E2F0EF"/>
                </a:solidFill>
                <a:latin typeface="Arial"/>
                <a:cs typeface="Arial"/>
              </a:rPr>
              <a:t>t </a:t>
            </a:r>
            <a:r>
              <a:rPr dirty="0" sz="2000" spc="55">
                <a:solidFill>
                  <a:srgbClr val="E2F0EF"/>
                </a:solidFill>
                <a:latin typeface="Arial"/>
                <a:cs typeface="Arial"/>
              </a:rPr>
              <a:t>odos</a:t>
            </a:r>
            <a:r>
              <a:rPr dirty="0" sz="2000" spc="-480">
                <a:solidFill>
                  <a:srgbClr val="E2F0EF"/>
                </a:solidFill>
                <a:latin typeface="Arial"/>
                <a:cs typeface="Arial"/>
              </a:rPr>
              <a:t> </a:t>
            </a:r>
            <a:r>
              <a:rPr dirty="0" sz="2000" spc="-740">
                <a:solidFill>
                  <a:srgbClr val="8ED3E9"/>
                </a:solidFill>
                <a:latin typeface="Arial"/>
                <a:cs typeface="Arial"/>
              </a:rPr>
              <a:t>11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85163" y="3208020"/>
            <a:ext cx="177673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5">
                <a:solidFill>
                  <a:srgbClr val="BC95DA"/>
                </a:solidFill>
                <a:latin typeface="Arial"/>
                <a:cs typeface="Arial"/>
              </a:rPr>
              <a:t>v</a:t>
            </a:r>
            <a:r>
              <a:rPr dirty="0" sz="2000" spc="-350">
                <a:solidFill>
                  <a:srgbClr val="BC95DA"/>
                </a:solidFill>
                <a:latin typeface="Arial"/>
                <a:cs typeface="Arial"/>
              </a:rPr>
              <a:t> </a:t>
            </a:r>
            <a:r>
              <a:rPr dirty="0" sz="2000" spc="5">
                <a:solidFill>
                  <a:srgbClr val="BC95DA"/>
                </a:solidFill>
                <a:latin typeface="Arial"/>
                <a:cs typeface="Arial"/>
              </a:rPr>
              <a:t>-</a:t>
            </a:r>
            <a:r>
              <a:rPr dirty="0" sz="2000" spc="-125">
                <a:solidFill>
                  <a:srgbClr val="BC95DA"/>
                </a:solidFill>
                <a:latin typeface="Arial"/>
                <a:cs typeface="Arial"/>
              </a:rPr>
              <a:t> </a:t>
            </a:r>
            <a:r>
              <a:rPr dirty="0" sz="2000" spc="-85">
                <a:solidFill>
                  <a:srgbClr val="BC95DA"/>
                </a:solidFill>
                <a:latin typeface="Arial"/>
                <a:cs typeface="Arial"/>
              </a:rPr>
              <a:t>on</a:t>
            </a:r>
            <a:r>
              <a:rPr dirty="0" sz="2000" spc="-125">
                <a:solidFill>
                  <a:srgbClr val="BC95DA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8ED3E9"/>
                </a:solidFill>
                <a:latin typeface="Arial"/>
                <a:cs typeface="Arial"/>
              </a:rPr>
              <a:t>:</a:t>
            </a:r>
            <a:r>
              <a:rPr dirty="0" sz="2000" spc="-90">
                <a:solidFill>
                  <a:srgbClr val="8ED3E9"/>
                </a:solidFill>
                <a:latin typeface="Arial"/>
                <a:cs typeface="Arial"/>
              </a:rPr>
              <a:t> </a:t>
            </a:r>
            <a:r>
              <a:rPr dirty="0" sz="2000" spc="-50">
                <a:solidFill>
                  <a:srgbClr val="BC95DA"/>
                </a:solidFill>
                <a:latin typeface="Arial"/>
                <a:cs typeface="Arial"/>
              </a:rPr>
              <a:t>c</a:t>
            </a:r>
            <a:r>
              <a:rPr dirty="0" sz="2000" spc="-335">
                <a:solidFill>
                  <a:srgbClr val="BC95DA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BC95DA"/>
                </a:solidFill>
                <a:latin typeface="Arial"/>
                <a:cs typeface="Arial"/>
              </a:rPr>
              <a:t>l</a:t>
            </a:r>
            <a:r>
              <a:rPr dirty="0" sz="2000" spc="265">
                <a:solidFill>
                  <a:srgbClr val="BC95DA"/>
                </a:solidFill>
                <a:latin typeface="Arial"/>
                <a:cs typeface="Arial"/>
              </a:rPr>
              <a:t> </a:t>
            </a:r>
            <a:r>
              <a:rPr dirty="0" sz="2000" spc="-30">
                <a:solidFill>
                  <a:srgbClr val="BC95DA"/>
                </a:solidFill>
                <a:latin typeface="Arial"/>
                <a:cs typeface="Arial"/>
              </a:rPr>
              <a:t>i.</a:t>
            </a:r>
            <a:r>
              <a:rPr dirty="0" sz="2000" spc="-380">
                <a:solidFill>
                  <a:srgbClr val="BC95DA"/>
                </a:solidFill>
                <a:latin typeface="Arial"/>
                <a:cs typeface="Arial"/>
              </a:rPr>
              <a:t> </a:t>
            </a:r>
            <a:r>
              <a:rPr dirty="0" sz="2000" spc="-80">
                <a:solidFill>
                  <a:srgbClr val="BC95DA"/>
                </a:solidFill>
                <a:latin typeface="Arial"/>
                <a:cs typeface="Arial"/>
              </a:rPr>
              <a:t>c</a:t>
            </a:r>
            <a:r>
              <a:rPr dirty="0" sz="2000" spc="-310">
                <a:solidFill>
                  <a:srgbClr val="BC95DA"/>
                </a:solidFill>
                <a:latin typeface="Arial"/>
                <a:cs typeface="Arial"/>
              </a:rPr>
              <a:t> </a:t>
            </a:r>
            <a:r>
              <a:rPr dirty="0" sz="2000" spc="-15">
                <a:solidFill>
                  <a:srgbClr val="BC95DA"/>
                </a:solidFill>
                <a:latin typeface="Arial"/>
                <a:cs typeface="Arial"/>
              </a:rPr>
              <a:t>k</a:t>
            </a:r>
            <a:r>
              <a:rPr dirty="0" sz="2000" spc="-15">
                <a:solidFill>
                  <a:srgbClr val="8ED3E9"/>
                </a:solidFill>
                <a:latin typeface="Arial"/>
                <a:cs typeface="Arial"/>
              </a:rPr>
              <a:t>=</a:t>
            </a:r>
            <a:r>
              <a:rPr dirty="0" sz="2000" spc="-300">
                <a:solidFill>
                  <a:srgbClr val="8ED3E9"/>
                </a:solidFill>
                <a:latin typeface="Arial"/>
                <a:cs typeface="Arial"/>
              </a:rPr>
              <a:t> </a:t>
            </a:r>
            <a:r>
              <a:rPr dirty="0" sz="2000" spc="-755">
                <a:solidFill>
                  <a:srgbClr val="8ED3E9"/>
                </a:solidFill>
                <a:latin typeface="Arial"/>
                <a:cs typeface="Arial"/>
              </a:rPr>
              <a:t>11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04311" y="3210674"/>
            <a:ext cx="588010" cy="346710"/>
          </a:xfrm>
          <a:prstGeom prst="rect">
            <a:avLst/>
          </a:prstGeom>
          <a:solidFill>
            <a:srgbClr val="2A3A42"/>
          </a:solidFill>
        </p:spPr>
        <p:txBody>
          <a:bodyPr wrap="square" lIns="0" tIns="1016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80"/>
              </a:spcBef>
            </a:pPr>
            <a:r>
              <a:rPr dirty="0" sz="2000" spc="-375">
                <a:solidFill>
                  <a:srgbClr val="E2F0EF"/>
                </a:solidFill>
                <a:latin typeface="Arial"/>
                <a:cs typeface="Arial"/>
              </a:rPr>
              <a:t>t</a:t>
            </a:r>
            <a:r>
              <a:rPr dirty="0" sz="2000" spc="-340">
                <a:solidFill>
                  <a:srgbClr val="E2F0EF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E2F0EF"/>
                </a:solidFill>
                <a:latin typeface="Arial"/>
                <a:cs typeface="Arial"/>
              </a:rPr>
              <a:t>odo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06617" y="3210674"/>
            <a:ext cx="588645" cy="346710"/>
          </a:xfrm>
          <a:custGeom>
            <a:avLst/>
            <a:gdLst/>
            <a:ahLst/>
            <a:cxnLst/>
            <a:rect l="l" t="t" r="r" b="b"/>
            <a:pathLst>
              <a:path w="588645" h="346710">
                <a:moveTo>
                  <a:pt x="0" y="0"/>
                </a:moveTo>
                <a:lnTo>
                  <a:pt x="588263" y="0"/>
                </a:lnTo>
                <a:lnTo>
                  <a:pt x="588263" y="346521"/>
                </a:lnTo>
                <a:lnTo>
                  <a:pt x="0" y="346521"/>
                </a:lnTo>
                <a:lnTo>
                  <a:pt x="0" y="0"/>
                </a:lnTo>
                <a:close/>
              </a:path>
            </a:pathLst>
          </a:custGeom>
          <a:solidFill>
            <a:srgbClr val="2A3A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609594" y="3208020"/>
            <a:ext cx="130619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80744" algn="l"/>
                <a:tab pos="1217295" algn="l"/>
              </a:tabLst>
            </a:pPr>
            <a:r>
              <a:rPr dirty="0" sz="2000">
                <a:solidFill>
                  <a:srgbClr val="8ED3E9"/>
                </a:solidFill>
                <a:latin typeface="Arial"/>
                <a:cs typeface="Arial"/>
              </a:rPr>
              <a:t>.</a:t>
            </a:r>
            <a:r>
              <a:rPr dirty="0" sz="2000" spc="-160">
                <a:solidFill>
                  <a:srgbClr val="8ED3E9"/>
                </a:solidFill>
                <a:latin typeface="Arial"/>
                <a:cs typeface="Arial"/>
              </a:rPr>
              <a:t> </a:t>
            </a:r>
            <a:r>
              <a:rPr dirty="0" sz="2000" spc="100">
                <a:solidFill>
                  <a:srgbClr val="E2F0EF"/>
                </a:solidFill>
                <a:latin typeface="Arial"/>
                <a:cs typeface="Arial"/>
              </a:rPr>
              <a:t>d</a:t>
            </a:r>
            <a:r>
              <a:rPr dirty="0" sz="2000" spc="-50">
                <a:solidFill>
                  <a:srgbClr val="E2F0EF"/>
                </a:solidFill>
                <a:latin typeface="Arial"/>
                <a:cs typeface="Arial"/>
              </a:rPr>
              <a:t>on</a:t>
            </a:r>
            <a:r>
              <a:rPr dirty="0" sz="2000" spc="-45">
                <a:solidFill>
                  <a:srgbClr val="E2F0EF"/>
                </a:solidFill>
                <a:latin typeface="Arial"/>
                <a:cs typeface="Arial"/>
              </a:rPr>
              <a:t>e</a:t>
            </a:r>
            <a:r>
              <a:rPr dirty="0" sz="2000">
                <a:solidFill>
                  <a:srgbClr val="E2F0EF"/>
                </a:solidFill>
                <a:latin typeface="Arial"/>
                <a:cs typeface="Arial"/>
              </a:rPr>
              <a:t>	</a:t>
            </a:r>
            <a:r>
              <a:rPr dirty="0" sz="2000" spc="75">
                <a:solidFill>
                  <a:srgbClr val="8ED3E9"/>
                </a:solidFill>
                <a:latin typeface="Arial"/>
                <a:cs typeface="Arial"/>
              </a:rPr>
              <a:t>=</a:t>
            </a:r>
            <a:r>
              <a:rPr dirty="0" sz="2000">
                <a:solidFill>
                  <a:srgbClr val="8ED3E9"/>
                </a:solidFill>
                <a:latin typeface="Arial"/>
                <a:cs typeface="Arial"/>
              </a:rPr>
              <a:t>	</a:t>
            </a:r>
            <a:r>
              <a:rPr dirty="0" sz="2000" spc="30">
                <a:solidFill>
                  <a:srgbClr val="8ED3E9"/>
                </a:solidFill>
                <a:latin typeface="Arial"/>
                <a:cs typeface="Arial"/>
              </a:rPr>
              <a:t>!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55032" y="3210674"/>
            <a:ext cx="607060" cy="346710"/>
          </a:xfrm>
          <a:prstGeom prst="rect">
            <a:avLst/>
          </a:prstGeom>
          <a:solidFill>
            <a:srgbClr val="2A3A42"/>
          </a:solidFill>
        </p:spPr>
        <p:txBody>
          <a:bodyPr wrap="square" lIns="0" tIns="1016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80"/>
              </a:spcBef>
            </a:pPr>
            <a:r>
              <a:rPr dirty="0" sz="2000" spc="30">
                <a:solidFill>
                  <a:srgbClr val="E2F0EF"/>
                </a:solidFill>
                <a:latin typeface="Arial"/>
                <a:cs typeface="Arial"/>
              </a:rPr>
              <a:t>t</a:t>
            </a:r>
            <a:r>
              <a:rPr dirty="0" sz="2000" spc="-55">
                <a:solidFill>
                  <a:srgbClr val="E2F0EF"/>
                </a:solidFill>
                <a:latin typeface="Arial"/>
                <a:cs typeface="Arial"/>
              </a:rPr>
              <a:t> </a:t>
            </a:r>
            <a:r>
              <a:rPr dirty="0" sz="2000" spc="40">
                <a:solidFill>
                  <a:srgbClr val="E2F0EF"/>
                </a:solidFill>
                <a:latin typeface="Arial"/>
                <a:cs typeface="Arial"/>
              </a:rPr>
              <a:t>odo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66409" y="3208020"/>
            <a:ext cx="90868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8ED3E9"/>
                </a:solidFill>
                <a:latin typeface="Arial"/>
                <a:cs typeface="Arial"/>
              </a:rPr>
              <a:t>.</a:t>
            </a:r>
            <a:r>
              <a:rPr dirty="0" sz="2000" spc="-175">
                <a:solidFill>
                  <a:srgbClr val="8ED3E9"/>
                </a:solidFill>
                <a:latin typeface="Arial"/>
                <a:cs typeface="Arial"/>
              </a:rPr>
              <a:t> </a:t>
            </a:r>
            <a:r>
              <a:rPr dirty="0" sz="2000" spc="25">
                <a:solidFill>
                  <a:srgbClr val="E2F0EF"/>
                </a:solidFill>
                <a:latin typeface="Arial"/>
                <a:cs typeface="Arial"/>
              </a:rPr>
              <a:t>done</a:t>
            </a:r>
            <a:r>
              <a:rPr dirty="0" sz="2000" spc="-370">
                <a:solidFill>
                  <a:srgbClr val="E2F0EF"/>
                </a:solidFill>
                <a:latin typeface="Arial"/>
                <a:cs typeface="Arial"/>
              </a:rPr>
              <a:t> </a:t>
            </a:r>
            <a:r>
              <a:rPr dirty="0" sz="2000" spc="-755">
                <a:solidFill>
                  <a:srgbClr val="8ED3E9"/>
                </a:solidFill>
                <a:latin typeface="Arial"/>
                <a:cs typeface="Arial"/>
              </a:rPr>
              <a:t>11&gt;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51000" y="3601211"/>
            <a:ext cx="701675" cy="349250"/>
          </a:xfrm>
          <a:prstGeom prst="rect">
            <a:avLst/>
          </a:prstGeom>
          <a:solidFill>
            <a:srgbClr val="2A3A42"/>
          </a:solidFill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000" spc="-370">
                <a:solidFill>
                  <a:srgbClr val="E2F0EF"/>
                </a:solidFill>
                <a:latin typeface="Arial"/>
                <a:cs typeface="Arial"/>
              </a:rPr>
              <a:t>t  </a:t>
            </a:r>
            <a:r>
              <a:rPr dirty="0" sz="2000" spc="40">
                <a:solidFill>
                  <a:srgbClr val="E2F0EF"/>
                </a:solidFill>
                <a:latin typeface="Arial"/>
                <a:cs typeface="Arial"/>
              </a:rPr>
              <a:t>odo</a:t>
            </a:r>
            <a:r>
              <a:rPr dirty="0" sz="2000" spc="-459">
                <a:solidFill>
                  <a:srgbClr val="E2F0E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8ED3E9"/>
                </a:solidFill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97760" y="3603866"/>
            <a:ext cx="755650" cy="346710"/>
          </a:xfrm>
          <a:prstGeom prst="rect">
            <a:avLst/>
          </a:prstGeom>
          <a:solidFill>
            <a:srgbClr val="2A3A42"/>
          </a:solidFill>
        </p:spPr>
        <p:txBody>
          <a:bodyPr wrap="square" lIns="0" tIns="1016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80"/>
              </a:spcBef>
            </a:pPr>
            <a:r>
              <a:rPr dirty="0" sz="2000">
                <a:solidFill>
                  <a:srgbClr val="E2F0EF"/>
                </a:solidFill>
                <a:latin typeface="Arial"/>
                <a:cs typeface="Arial"/>
              </a:rPr>
              <a:t>t i t l</a:t>
            </a:r>
            <a:r>
              <a:rPr dirty="0" sz="2000" spc="380">
                <a:solidFill>
                  <a:srgbClr val="E2F0EF"/>
                </a:solidFill>
                <a:latin typeface="Arial"/>
                <a:cs typeface="Arial"/>
              </a:rPr>
              <a:t> </a:t>
            </a:r>
            <a:r>
              <a:rPr dirty="0" sz="2000" spc="15">
                <a:solidFill>
                  <a:srgbClr val="E2F0EF"/>
                </a:solidFill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760978" y="3603866"/>
            <a:ext cx="85090" cy="346710"/>
          </a:xfrm>
          <a:custGeom>
            <a:avLst/>
            <a:gdLst/>
            <a:ahLst/>
            <a:cxnLst/>
            <a:rect l="l" t="t" r="r" b="b"/>
            <a:pathLst>
              <a:path w="85089" h="346710">
                <a:moveTo>
                  <a:pt x="0" y="0"/>
                </a:moveTo>
                <a:lnTo>
                  <a:pt x="84582" y="0"/>
                </a:lnTo>
                <a:lnTo>
                  <a:pt x="84582" y="346521"/>
                </a:lnTo>
                <a:lnTo>
                  <a:pt x="0" y="346521"/>
                </a:lnTo>
                <a:lnTo>
                  <a:pt x="0" y="0"/>
                </a:lnTo>
                <a:close/>
              </a:path>
            </a:pathLst>
          </a:custGeom>
          <a:solidFill>
            <a:srgbClr val="2A3A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306826" y="3601211"/>
            <a:ext cx="845819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4025" algn="l"/>
              </a:tabLst>
            </a:pPr>
            <a:r>
              <a:rPr dirty="0" sz="2000" spc="5">
                <a:solidFill>
                  <a:srgbClr val="8ED3E9"/>
                </a:solidFill>
                <a:latin typeface="Arial"/>
                <a:cs typeface="Arial"/>
              </a:rPr>
              <a:t>}}	</a:t>
            </a:r>
            <a:r>
              <a:rPr dirty="0" sz="2000" spc="5">
                <a:solidFill>
                  <a:srgbClr val="E2F0EF"/>
                </a:solidFill>
                <a:latin typeface="Arial"/>
                <a:cs typeface="Arial"/>
              </a:rPr>
              <a:t>( </a:t>
            </a:r>
            <a:r>
              <a:rPr dirty="0" sz="2000" spc="5">
                <a:solidFill>
                  <a:srgbClr val="8ED3E9"/>
                </a:solidFill>
                <a:latin typeface="Arial"/>
                <a:cs typeface="Arial"/>
              </a:rPr>
              <a:t>{</a:t>
            </a:r>
            <a:r>
              <a:rPr dirty="0" sz="2000" spc="-280">
                <a:solidFill>
                  <a:srgbClr val="8ED3E9"/>
                </a:solidFill>
                <a:latin typeface="Arial"/>
                <a:cs typeface="Arial"/>
              </a:rPr>
              <a:t> </a:t>
            </a:r>
            <a:r>
              <a:rPr dirty="0" sz="2000" spc="5">
                <a:solidFill>
                  <a:srgbClr val="8ED3E9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57623" y="3603866"/>
            <a:ext cx="588010" cy="346710"/>
          </a:xfrm>
          <a:prstGeom prst="rect">
            <a:avLst/>
          </a:prstGeom>
          <a:solidFill>
            <a:srgbClr val="2A3A42"/>
          </a:solidFill>
        </p:spPr>
        <p:txBody>
          <a:bodyPr wrap="square" lIns="0" tIns="1016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80"/>
              </a:spcBef>
            </a:pPr>
            <a:r>
              <a:rPr dirty="0" sz="2000" spc="5">
                <a:solidFill>
                  <a:srgbClr val="E2F0EF"/>
                </a:solidFill>
                <a:latin typeface="Arial"/>
                <a:cs typeface="Arial"/>
              </a:rPr>
              <a:t>t</a:t>
            </a:r>
            <a:r>
              <a:rPr dirty="0" sz="2000" spc="-60">
                <a:solidFill>
                  <a:srgbClr val="E2F0EF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E2F0EF"/>
                </a:solidFill>
                <a:latin typeface="Arial"/>
                <a:cs typeface="Arial"/>
              </a:rPr>
              <a:t>odo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62905" y="3601211"/>
            <a:ext cx="9652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8ED3E9"/>
                </a:solidFill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106161" y="3603866"/>
            <a:ext cx="591820" cy="346710"/>
          </a:xfrm>
          <a:prstGeom prst="rect">
            <a:avLst/>
          </a:prstGeom>
          <a:solidFill>
            <a:srgbClr val="2A3A42"/>
          </a:solidFill>
        </p:spPr>
        <p:txBody>
          <a:bodyPr wrap="square" lIns="0" tIns="1016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80"/>
              </a:spcBef>
            </a:pPr>
            <a:r>
              <a:rPr dirty="0" sz="2000" spc="25">
                <a:solidFill>
                  <a:srgbClr val="E2F0EF"/>
                </a:solidFill>
                <a:latin typeface="Arial"/>
                <a:cs typeface="Arial"/>
              </a:rPr>
              <a:t>done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852414" y="3601211"/>
            <a:ext cx="115570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1470" algn="l"/>
              </a:tabLst>
            </a:pPr>
            <a:r>
              <a:rPr dirty="0" sz="2000" spc="-114">
                <a:solidFill>
                  <a:srgbClr val="8ED3E9"/>
                </a:solidFill>
                <a:latin typeface="Arial"/>
                <a:cs typeface="Arial"/>
              </a:rPr>
              <a:t>?	</a:t>
            </a:r>
            <a:r>
              <a:rPr dirty="0" sz="2000" spc="-580">
                <a:solidFill>
                  <a:srgbClr val="8ED3E9"/>
                </a:solidFill>
                <a:latin typeface="Arial"/>
                <a:cs typeface="Arial"/>
              </a:rPr>
              <a:t>1</a:t>
            </a:r>
            <a:r>
              <a:rPr dirty="0" sz="2000" spc="-365">
                <a:solidFill>
                  <a:srgbClr val="8ED3E9"/>
                </a:solidFill>
                <a:latin typeface="Arial"/>
                <a:cs typeface="Arial"/>
              </a:rPr>
              <a:t> </a:t>
            </a:r>
            <a:r>
              <a:rPr dirty="0" sz="2000" spc="0">
                <a:solidFill>
                  <a:srgbClr val="BCDD90"/>
                </a:solidFill>
                <a:latin typeface="Arial"/>
                <a:cs typeface="Arial"/>
              </a:rPr>
              <a:t>done</a:t>
            </a:r>
            <a:r>
              <a:rPr dirty="0" sz="2000" spc="-70">
                <a:solidFill>
                  <a:srgbClr val="BCDD90"/>
                </a:solidFill>
                <a:latin typeface="Arial"/>
                <a:cs typeface="Arial"/>
              </a:rPr>
              <a:t> </a:t>
            </a:r>
            <a:r>
              <a:rPr dirty="0" sz="2000" spc="-360">
                <a:solidFill>
                  <a:srgbClr val="8ED3E9"/>
                </a:solidFill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753602" y="3603866"/>
            <a:ext cx="85090" cy="346710"/>
          </a:xfrm>
          <a:custGeom>
            <a:avLst/>
            <a:gdLst/>
            <a:ahLst/>
            <a:cxnLst/>
            <a:rect l="l" t="t" r="r" b="b"/>
            <a:pathLst>
              <a:path w="85090" h="346710">
                <a:moveTo>
                  <a:pt x="0" y="0"/>
                </a:moveTo>
                <a:lnTo>
                  <a:pt x="84581" y="0"/>
                </a:lnTo>
                <a:lnTo>
                  <a:pt x="84581" y="346521"/>
                </a:lnTo>
                <a:lnTo>
                  <a:pt x="0" y="346521"/>
                </a:lnTo>
                <a:lnTo>
                  <a:pt x="0" y="0"/>
                </a:lnTo>
                <a:close/>
              </a:path>
            </a:pathLst>
          </a:custGeom>
          <a:solidFill>
            <a:srgbClr val="2A3A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7221728" y="3601211"/>
            <a:ext cx="162687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5595" algn="l"/>
                <a:tab pos="1214755" algn="l"/>
              </a:tabLst>
            </a:pPr>
            <a:r>
              <a:rPr dirty="0" sz="2000" spc="-285">
                <a:solidFill>
                  <a:srgbClr val="8ED3E9"/>
                </a:solidFill>
                <a:latin typeface="Arial"/>
                <a:cs typeface="Arial"/>
              </a:rPr>
              <a:t>:	</a:t>
            </a:r>
            <a:r>
              <a:rPr dirty="0" sz="2000" spc="-580">
                <a:solidFill>
                  <a:srgbClr val="8ED3E9"/>
                </a:solidFill>
                <a:latin typeface="Arial"/>
                <a:cs typeface="Arial"/>
              </a:rPr>
              <a:t>1</a:t>
            </a:r>
            <a:r>
              <a:rPr dirty="0" sz="2000" spc="-360">
                <a:solidFill>
                  <a:srgbClr val="8ED3E9"/>
                </a:solidFill>
                <a:latin typeface="Arial"/>
                <a:cs typeface="Arial"/>
              </a:rPr>
              <a:t> </a:t>
            </a:r>
            <a:r>
              <a:rPr dirty="0" sz="2000" spc="50">
                <a:solidFill>
                  <a:srgbClr val="BCDD90"/>
                </a:solidFill>
                <a:latin typeface="Arial"/>
                <a:cs typeface="Arial"/>
              </a:rPr>
              <a:t>nah</a:t>
            </a:r>
            <a:r>
              <a:rPr dirty="0" sz="2000" spc="-280">
                <a:solidFill>
                  <a:srgbClr val="BCDD90"/>
                </a:solidFill>
                <a:latin typeface="Arial"/>
                <a:cs typeface="Arial"/>
              </a:rPr>
              <a:t> </a:t>
            </a:r>
            <a:r>
              <a:rPr dirty="0" sz="2000" spc="-580">
                <a:solidFill>
                  <a:srgbClr val="8ED3E9"/>
                </a:solidFill>
                <a:latin typeface="Arial"/>
                <a:cs typeface="Arial"/>
              </a:rPr>
              <a:t>1	</a:t>
            </a:r>
            <a:r>
              <a:rPr dirty="0" sz="2000" spc="-350">
                <a:solidFill>
                  <a:srgbClr val="8ED3E9"/>
                </a:solidFill>
                <a:latin typeface="Arial"/>
                <a:cs typeface="Arial"/>
              </a:rPr>
              <a:t>}    } </a:t>
            </a:r>
            <a:r>
              <a:rPr dirty="0" sz="2000" spc="-340">
                <a:solidFill>
                  <a:srgbClr val="8ED3E9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E2F0EF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65684" y="3485388"/>
            <a:ext cx="1373505" cy="1668780"/>
          </a:xfrm>
          <a:prstGeom prst="rect">
            <a:avLst/>
          </a:prstGeom>
        </p:spPr>
        <p:txBody>
          <a:bodyPr wrap="square" lIns="0" tIns="128270" rIns="0" bIns="0" rtlCol="0" vert="horz">
            <a:spAutoFit/>
          </a:bodyPr>
          <a:lstStyle/>
          <a:p>
            <a:pPr algn="r" marR="376555">
              <a:lnSpc>
                <a:spcPct val="100000"/>
              </a:lnSpc>
              <a:spcBef>
                <a:spcPts val="1010"/>
              </a:spcBef>
            </a:pPr>
            <a:r>
              <a:rPr dirty="0" sz="2000" spc="-450">
                <a:solidFill>
                  <a:srgbClr val="8ED3E9"/>
                </a:solidFill>
                <a:latin typeface="Arial"/>
                <a:cs typeface="Arial"/>
              </a:rPr>
              <a:t>{{</a:t>
            </a:r>
            <a:endParaRPr sz="2000">
              <a:latin typeface="Arial"/>
              <a:cs typeface="Arial"/>
            </a:endParaRPr>
          </a:p>
          <a:p>
            <a:pPr algn="ctr" marL="600075">
              <a:lnSpc>
                <a:spcPct val="100000"/>
              </a:lnSpc>
              <a:spcBef>
                <a:spcPts val="910"/>
              </a:spcBef>
            </a:pPr>
            <a:r>
              <a:rPr dirty="0" sz="2000" spc="-40">
                <a:solidFill>
                  <a:srgbClr val="8ED3E9"/>
                </a:solidFill>
                <a:latin typeface="Arial"/>
                <a:cs typeface="Arial"/>
              </a:rPr>
              <a:t>&lt; </a:t>
            </a:r>
            <a:r>
              <a:rPr dirty="0" sz="2000" spc="-20">
                <a:solidFill>
                  <a:srgbClr val="8ED3E9"/>
                </a:solidFill>
                <a:latin typeface="Arial"/>
                <a:cs typeface="Arial"/>
              </a:rPr>
              <a:t>/ </a:t>
            </a:r>
            <a:r>
              <a:rPr dirty="0" sz="2000" spc="-15">
                <a:solidFill>
                  <a:srgbClr val="E2747E"/>
                </a:solidFill>
                <a:latin typeface="Arial"/>
                <a:cs typeface="Arial"/>
              </a:rPr>
              <a:t>l l</a:t>
            </a:r>
            <a:r>
              <a:rPr dirty="0" sz="2000" spc="-25">
                <a:solidFill>
                  <a:srgbClr val="E2747E"/>
                </a:solidFill>
                <a:latin typeface="Arial"/>
                <a:cs typeface="Arial"/>
              </a:rPr>
              <a:t> </a:t>
            </a:r>
            <a:r>
              <a:rPr dirty="0" sz="2000" spc="-40">
                <a:solidFill>
                  <a:srgbClr val="8ED3E9"/>
                </a:solidFill>
                <a:latin typeface="Arial"/>
                <a:cs typeface="Arial"/>
              </a:rPr>
              <a:t>&gt;</a:t>
            </a:r>
            <a:endParaRPr sz="2000">
              <a:latin typeface="Arial"/>
              <a:cs typeface="Arial"/>
            </a:endParaRPr>
          </a:p>
          <a:p>
            <a:pPr marL="314325">
              <a:lnSpc>
                <a:spcPct val="100000"/>
              </a:lnSpc>
              <a:spcBef>
                <a:spcPts val="765"/>
              </a:spcBef>
            </a:pPr>
            <a:r>
              <a:rPr dirty="0" sz="2000" spc="-40">
                <a:solidFill>
                  <a:srgbClr val="8ED3E9"/>
                </a:solidFill>
                <a:latin typeface="Arial"/>
                <a:cs typeface="Arial"/>
              </a:rPr>
              <a:t>&lt; </a:t>
            </a:r>
            <a:r>
              <a:rPr dirty="0" sz="2000" spc="-20">
                <a:solidFill>
                  <a:srgbClr val="8ED3E9"/>
                </a:solidFill>
                <a:latin typeface="Arial"/>
                <a:cs typeface="Arial"/>
              </a:rPr>
              <a:t>/ </a:t>
            </a:r>
            <a:r>
              <a:rPr dirty="0" sz="2000" spc="-30">
                <a:solidFill>
                  <a:srgbClr val="E2747E"/>
                </a:solidFill>
                <a:latin typeface="Arial"/>
                <a:cs typeface="Arial"/>
              </a:rPr>
              <a:t>ul</a:t>
            </a:r>
            <a:r>
              <a:rPr dirty="0" sz="2000" spc="-150">
                <a:solidFill>
                  <a:srgbClr val="E2747E"/>
                </a:solidFill>
                <a:latin typeface="Arial"/>
                <a:cs typeface="Arial"/>
              </a:rPr>
              <a:t> </a:t>
            </a:r>
            <a:r>
              <a:rPr dirty="0" sz="2000" spc="-40">
                <a:solidFill>
                  <a:srgbClr val="8ED3E9"/>
                </a:solidFill>
                <a:latin typeface="Arial"/>
                <a:cs typeface="Arial"/>
              </a:rPr>
              <a:t>&gt;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dirty="0" sz="2000" spc="-40">
                <a:solidFill>
                  <a:srgbClr val="8ED3E9"/>
                </a:solidFill>
                <a:latin typeface="Arial"/>
                <a:cs typeface="Arial"/>
              </a:rPr>
              <a:t>&lt; </a:t>
            </a:r>
            <a:r>
              <a:rPr dirty="0" sz="2000" spc="-20">
                <a:solidFill>
                  <a:srgbClr val="8ED3E9"/>
                </a:solidFill>
                <a:latin typeface="Arial"/>
                <a:cs typeface="Arial"/>
              </a:rPr>
              <a:t>/ </a:t>
            </a:r>
            <a:r>
              <a:rPr dirty="0" sz="2000" spc="55">
                <a:solidFill>
                  <a:srgbClr val="E2747E"/>
                </a:solidFill>
                <a:latin typeface="Arial"/>
                <a:cs typeface="Arial"/>
              </a:rPr>
              <a:t>di</a:t>
            </a:r>
            <a:r>
              <a:rPr dirty="0" sz="2000" spc="-185">
                <a:solidFill>
                  <a:srgbClr val="E2747E"/>
                </a:solidFill>
                <a:latin typeface="Arial"/>
                <a:cs typeface="Arial"/>
              </a:rPr>
              <a:t> </a:t>
            </a:r>
            <a:r>
              <a:rPr dirty="0" sz="2000" spc="10">
                <a:solidFill>
                  <a:srgbClr val="E2747E"/>
                </a:solidFill>
                <a:latin typeface="Arial"/>
                <a:cs typeface="Arial"/>
              </a:rPr>
              <a:t>v</a:t>
            </a:r>
            <a:r>
              <a:rPr dirty="0" sz="2000" spc="10">
                <a:solidFill>
                  <a:srgbClr val="8ED3E9"/>
                </a:solidFill>
                <a:latin typeface="Arial"/>
                <a:cs typeface="Arial"/>
              </a:rPr>
              <a:t>&gt;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21502" y="591010"/>
            <a:ext cx="209613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55">
                <a:solidFill>
                  <a:srgbClr val="34495E"/>
                </a:solidFill>
                <a:latin typeface="Roboto"/>
                <a:cs typeface="Roboto"/>
              </a:rPr>
              <a:t>Virtual</a:t>
            </a:r>
            <a:r>
              <a:rPr dirty="0" sz="3000" spc="-75">
                <a:solidFill>
                  <a:srgbClr val="34495E"/>
                </a:solidFill>
                <a:latin typeface="Roboto"/>
                <a:cs typeface="Roboto"/>
              </a:rPr>
              <a:t> </a:t>
            </a:r>
            <a:r>
              <a:rPr dirty="0" sz="3000" spc="30">
                <a:solidFill>
                  <a:srgbClr val="34495E"/>
                </a:solidFill>
                <a:latin typeface="Roboto"/>
                <a:cs typeface="Roboto"/>
              </a:rPr>
              <a:t>DOM</a:t>
            </a:r>
            <a:endParaRPr sz="3000">
              <a:latin typeface="Roboto"/>
              <a:cs typeface="Robo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96744" y="2518177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9" y="62930"/>
                </a:moveTo>
                <a:lnTo>
                  <a:pt x="0" y="0"/>
                </a:lnTo>
                <a:lnTo>
                  <a:pt x="86455" y="31451"/>
                </a:lnTo>
                <a:lnTo>
                  <a:pt x="9" y="6293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696744" y="2518177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9" y="62930"/>
                </a:moveTo>
                <a:lnTo>
                  <a:pt x="86455" y="31451"/>
                </a:lnTo>
                <a:lnTo>
                  <a:pt x="0" y="0"/>
                </a:lnTo>
                <a:lnTo>
                  <a:pt x="9" y="62930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811042" y="2104981"/>
            <a:ext cx="1475105" cy="889635"/>
          </a:xfrm>
          <a:custGeom>
            <a:avLst/>
            <a:gdLst/>
            <a:ahLst/>
            <a:cxnLst/>
            <a:rect l="l" t="t" r="r" b="b"/>
            <a:pathLst>
              <a:path w="1475104" h="889635">
                <a:moveTo>
                  <a:pt x="1326846" y="889499"/>
                </a:moveTo>
                <a:lnTo>
                  <a:pt x="148253" y="889499"/>
                </a:lnTo>
                <a:lnTo>
                  <a:pt x="101393" y="881941"/>
                </a:lnTo>
                <a:lnTo>
                  <a:pt x="60696" y="860895"/>
                </a:lnTo>
                <a:lnTo>
                  <a:pt x="28604" y="828803"/>
                </a:lnTo>
                <a:lnTo>
                  <a:pt x="7558" y="788106"/>
                </a:lnTo>
                <a:lnTo>
                  <a:pt x="0" y="741246"/>
                </a:lnTo>
                <a:lnTo>
                  <a:pt x="0" y="148253"/>
                </a:lnTo>
                <a:lnTo>
                  <a:pt x="7558" y="101393"/>
                </a:lnTo>
                <a:lnTo>
                  <a:pt x="28604" y="60696"/>
                </a:lnTo>
                <a:lnTo>
                  <a:pt x="60696" y="28604"/>
                </a:lnTo>
                <a:lnTo>
                  <a:pt x="101393" y="7558"/>
                </a:lnTo>
                <a:lnTo>
                  <a:pt x="148253" y="0"/>
                </a:lnTo>
                <a:lnTo>
                  <a:pt x="1326846" y="0"/>
                </a:lnTo>
                <a:lnTo>
                  <a:pt x="1383580" y="11285"/>
                </a:lnTo>
                <a:lnTo>
                  <a:pt x="1431677" y="43422"/>
                </a:lnTo>
                <a:lnTo>
                  <a:pt x="1463814" y="91519"/>
                </a:lnTo>
                <a:lnTo>
                  <a:pt x="1475099" y="148253"/>
                </a:lnTo>
                <a:lnTo>
                  <a:pt x="1475099" y="741246"/>
                </a:lnTo>
                <a:lnTo>
                  <a:pt x="1467541" y="788106"/>
                </a:lnTo>
                <a:lnTo>
                  <a:pt x="1446495" y="828803"/>
                </a:lnTo>
                <a:lnTo>
                  <a:pt x="1414403" y="860895"/>
                </a:lnTo>
                <a:lnTo>
                  <a:pt x="1373706" y="881941"/>
                </a:lnTo>
                <a:lnTo>
                  <a:pt x="1326846" y="8894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973992" y="2440447"/>
            <a:ext cx="11480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5" b="1">
                <a:latin typeface="Roboto"/>
                <a:cs typeface="Roboto"/>
              </a:rPr>
              <a:t>Render</a:t>
            </a:r>
            <a:r>
              <a:rPr dirty="0" sz="1200" spc="-55" b="1">
                <a:latin typeface="Roboto"/>
                <a:cs typeface="Roboto"/>
              </a:rPr>
              <a:t> </a:t>
            </a:r>
            <a:r>
              <a:rPr dirty="0" sz="1200" spc="5" b="1">
                <a:latin typeface="Roboto"/>
                <a:cs typeface="Roboto"/>
              </a:rPr>
              <a:t>Function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30549" y="1926675"/>
            <a:ext cx="1104265" cy="1246505"/>
          </a:xfrm>
          <a:custGeom>
            <a:avLst/>
            <a:gdLst/>
            <a:ahLst/>
            <a:cxnLst/>
            <a:rect l="l" t="t" r="r" b="b"/>
            <a:pathLst>
              <a:path w="1104264" h="1246505">
                <a:moveTo>
                  <a:pt x="919996" y="1246499"/>
                </a:moveTo>
                <a:lnTo>
                  <a:pt x="0" y="1246499"/>
                </a:lnTo>
                <a:lnTo>
                  <a:pt x="0" y="0"/>
                </a:lnTo>
                <a:lnTo>
                  <a:pt x="1103999" y="0"/>
                </a:lnTo>
                <a:lnTo>
                  <a:pt x="1103999" y="1062496"/>
                </a:lnTo>
                <a:lnTo>
                  <a:pt x="919996" y="1246499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50546" y="2989171"/>
            <a:ext cx="184150" cy="184150"/>
          </a:xfrm>
          <a:custGeom>
            <a:avLst/>
            <a:gdLst/>
            <a:ahLst/>
            <a:cxnLst/>
            <a:rect l="l" t="t" r="r" b="b"/>
            <a:pathLst>
              <a:path w="184150" h="184150">
                <a:moveTo>
                  <a:pt x="0" y="184003"/>
                </a:moveTo>
                <a:lnTo>
                  <a:pt x="36800" y="36800"/>
                </a:lnTo>
                <a:lnTo>
                  <a:pt x="184003" y="0"/>
                </a:lnTo>
                <a:lnTo>
                  <a:pt x="0" y="184003"/>
                </a:lnTo>
                <a:close/>
              </a:path>
            </a:pathLst>
          </a:custGeom>
          <a:solidFill>
            <a:srgbClr val="C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044660" y="2348639"/>
            <a:ext cx="6750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0" b="1">
                <a:solidFill>
                  <a:srgbClr val="34495E"/>
                </a:solidFill>
                <a:latin typeface="Roboto"/>
                <a:cs typeface="Roboto"/>
              </a:rPr>
              <a:t>Template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12324" y="2171909"/>
            <a:ext cx="1842770" cy="3854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77470">
              <a:lnSpc>
                <a:spcPts val="1415"/>
              </a:lnSpc>
              <a:spcBef>
                <a:spcPts val="100"/>
              </a:spcBef>
            </a:pPr>
            <a:r>
              <a:rPr dirty="0" sz="1200" spc="5" b="1">
                <a:solidFill>
                  <a:srgbClr val="34495E"/>
                </a:solidFill>
                <a:latin typeface="Roboto"/>
                <a:cs typeface="Roboto"/>
              </a:rPr>
              <a:t>compile</a:t>
            </a:r>
            <a:endParaRPr sz="1200">
              <a:latin typeface="Roboto"/>
              <a:cs typeface="Roboto"/>
            </a:endParaRPr>
          </a:p>
          <a:p>
            <a:pPr algn="ctr">
              <a:lnSpc>
                <a:spcPts val="1415"/>
              </a:lnSpc>
              <a:tabLst>
                <a:tab pos="1816735" algn="l"/>
              </a:tabLst>
            </a:pPr>
            <a:r>
              <a:rPr dirty="0" sz="1200" u="heavy">
                <a:solidFill>
                  <a:srgbClr val="34495E"/>
                </a:solidFill>
                <a:latin typeface="Times New Roman"/>
                <a:cs typeface="Times New Roman"/>
              </a:rPr>
              <a:t> 	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437946" y="4759123"/>
            <a:ext cx="219075" cy="209550"/>
          </a:xfrm>
          <a:custGeom>
            <a:avLst/>
            <a:gdLst/>
            <a:ahLst/>
            <a:cxnLst/>
            <a:rect l="l" t="t" r="r" b="b"/>
            <a:pathLst>
              <a:path w="219075" h="209550">
                <a:moveTo>
                  <a:pt x="0" y="0"/>
                </a:moveTo>
                <a:lnTo>
                  <a:pt x="218474" y="0"/>
                </a:lnTo>
                <a:lnTo>
                  <a:pt x="218474" y="209474"/>
                </a:lnTo>
                <a:lnTo>
                  <a:pt x="0" y="209474"/>
                </a:lnTo>
                <a:lnTo>
                  <a:pt x="0" y="0"/>
                </a:lnTo>
                <a:close/>
              </a:path>
            </a:pathLst>
          </a:custGeom>
          <a:solidFill>
            <a:srgbClr val="42B9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56421" y="4689297"/>
            <a:ext cx="69850" cy="279400"/>
          </a:xfrm>
          <a:custGeom>
            <a:avLst/>
            <a:gdLst/>
            <a:ahLst/>
            <a:cxnLst/>
            <a:rect l="l" t="t" r="r" b="b"/>
            <a:pathLst>
              <a:path w="69850" h="279400">
                <a:moveTo>
                  <a:pt x="0" y="279299"/>
                </a:moveTo>
                <a:lnTo>
                  <a:pt x="0" y="69824"/>
                </a:lnTo>
                <a:lnTo>
                  <a:pt x="69824" y="0"/>
                </a:lnTo>
                <a:lnTo>
                  <a:pt x="69824" y="209474"/>
                </a:lnTo>
                <a:lnTo>
                  <a:pt x="0" y="279299"/>
                </a:lnTo>
                <a:close/>
              </a:path>
            </a:pathLst>
          </a:custGeom>
          <a:solidFill>
            <a:srgbClr val="3493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437946" y="4689297"/>
            <a:ext cx="288925" cy="69850"/>
          </a:xfrm>
          <a:custGeom>
            <a:avLst/>
            <a:gdLst/>
            <a:ahLst/>
            <a:cxnLst/>
            <a:rect l="l" t="t" r="r" b="b"/>
            <a:pathLst>
              <a:path w="288925" h="69850">
                <a:moveTo>
                  <a:pt x="218474" y="69824"/>
                </a:moveTo>
                <a:lnTo>
                  <a:pt x="0" y="69824"/>
                </a:lnTo>
                <a:lnTo>
                  <a:pt x="69824" y="0"/>
                </a:lnTo>
                <a:lnTo>
                  <a:pt x="288299" y="0"/>
                </a:lnTo>
                <a:lnTo>
                  <a:pt x="218474" y="69824"/>
                </a:lnTo>
                <a:close/>
              </a:path>
            </a:pathLst>
          </a:custGeom>
          <a:solidFill>
            <a:srgbClr val="67C7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862993" y="5368701"/>
            <a:ext cx="219075" cy="209550"/>
          </a:xfrm>
          <a:custGeom>
            <a:avLst/>
            <a:gdLst/>
            <a:ahLst/>
            <a:cxnLst/>
            <a:rect l="l" t="t" r="r" b="b"/>
            <a:pathLst>
              <a:path w="219075" h="209550">
                <a:moveTo>
                  <a:pt x="0" y="0"/>
                </a:moveTo>
                <a:lnTo>
                  <a:pt x="218474" y="0"/>
                </a:lnTo>
                <a:lnTo>
                  <a:pt x="218474" y="209474"/>
                </a:lnTo>
                <a:lnTo>
                  <a:pt x="0" y="209474"/>
                </a:lnTo>
                <a:lnTo>
                  <a:pt x="0" y="0"/>
                </a:lnTo>
                <a:close/>
              </a:path>
            </a:pathLst>
          </a:custGeom>
          <a:solidFill>
            <a:srgbClr val="42B9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081468" y="5298876"/>
            <a:ext cx="69850" cy="279400"/>
          </a:xfrm>
          <a:custGeom>
            <a:avLst/>
            <a:gdLst/>
            <a:ahLst/>
            <a:cxnLst/>
            <a:rect l="l" t="t" r="r" b="b"/>
            <a:pathLst>
              <a:path w="69850" h="279400">
                <a:moveTo>
                  <a:pt x="0" y="279299"/>
                </a:moveTo>
                <a:lnTo>
                  <a:pt x="0" y="69824"/>
                </a:lnTo>
                <a:lnTo>
                  <a:pt x="69824" y="0"/>
                </a:lnTo>
                <a:lnTo>
                  <a:pt x="69824" y="209474"/>
                </a:lnTo>
                <a:lnTo>
                  <a:pt x="0" y="279299"/>
                </a:lnTo>
                <a:close/>
              </a:path>
            </a:pathLst>
          </a:custGeom>
          <a:solidFill>
            <a:srgbClr val="3493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862993" y="5298876"/>
            <a:ext cx="288925" cy="69850"/>
          </a:xfrm>
          <a:custGeom>
            <a:avLst/>
            <a:gdLst/>
            <a:ahLst/>
            <a:cxnLst/>
            <a:rect l="l" t="t" r="r" b="b"/>
            <a:pathLst>
              <a:path w="288925" h="69850">
                <a:moveTo>
                  <a:pt x="218474" y="69824"/>
                </a:moveTo>
                <a:lnTo>
                  <a:pt x="0" y="69824"/>
                </a:lnTo>
                <a:lnTo>
                  <a:pt x="69824" y="0"/>
                </a:lnTo>
                <a:lnTo>
                  <a:pt x="288299" y="0"/>
                </a:lnTo>
                <a:lnTo>
                  <a:pt x="218474" y="69824"/>
                </a:lnTo>
                <a:close/>
              </a:path>
            </a:pathLst>
          </a:custGeom>
          <a:solidFill>
            <a:srgbClr val="67C7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385795" y="5368701"/>
            <a:ext cx="219075" cy="209550"/>
          </a:xfrm>
          <a:custGeom>
            <a:avLst/>
            <a:gdLst/>
            <a:ahLst/>
            <a:cxnLst/>
            <a:rect l="l" t="t" r="r" b="b"/>
            <a:pathLst>
              <a:path w="219075" h="209550">
                <a:moveTo>
                  <a:pt x="0" y="0"/>
                </a:moveTo>
                <a:lnTo>
                  <a:pt x="218474" y="0"/>
                </a:lnTo>
                <a:lnTo>
                  <a:pt x="218474" y="209474"/>
                </a:lnTo>
                <a:lnTo>
                  <a:pt x="0" y="209474"/>
                </a:lnTo>
                <a:lnTo>
                  <a:pt x="0" y="0"/>
                </a:lnTo>
                <a:close/>
              </a:path>
            </a:pathLst>
          </a:custGeom>
          <a:solidFill>
            <a:srgbClr val="42B9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604270" y="5298876"/>
            <a:ext cx="69850" cy="279400"/>
          </a:xfrm>
          <a:custGeom>
            <a:avLst/>
            <a:gdLst/>
            <a:ahLst/>
            <a:cxnLst/>
            <a:rect l="l" t="t" r="r" b="b"/>
            <a:pathLst>
              <a:path w="69850" h="279400">
                <a:moveTo>
                  <a:pt x="0" y="279299"/>
                </a:moveTo>
                <a:lnTo>
                  <a:pt x="0" y="69824"/>
                </a:lnTo>
                <a:lnTo>
                  <a:pt x="69824" y="0"/>
                </a:lnTo>
                <a:lnTo>
                  <a:pt x="69824" y="209474"/>
                </a:lnTo>
                <a:lnTo>
                  <a:pt x="0" y="279299"/>
                </a:lnTo>
                <a:close/>
              </a:path>
            </a:pathLst>
          </a:custGeom>
          <a:solidFill>
            <a:srgbClr val="3493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385795" y="5298876"/>
            <a:ext cx="288925" cy="69850"/>
          </a:xfrm>
          <a:custGeom>
            <a:avLst/>
            <a:gdLst/>
            <a:ahLst/>
            <a:cxnLst/>
            <a:rect l="l" t="t" r="r" b="b"/>
            <a:pathLst>
              <a:path w="288925" h="69850">
                <a:moveTo>
                  <a:pt x="218474" y="69824"/>
                </a:moveTo>
                <a:lnTo>
                  <a:pt x="0" y="69824"/>
                </a:lnTo>
                <a:lnTo>
                  <a:pt x="69824" y="0"/>
                </a:lnTo>
                <a:lnTo>
                  <a:pt x="288299" y="0"/>
                </a:lnTo>
                <a:lnTo>
                  <a:pt x="218474" y="69824"/>
                </a:lnTo>
                <a:close/>
              </a:path>
            </a:pathLst>
          </a:custGeom>
          <a:solidFill>
            <a:srgbClr val="67C7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960747" y="5368701"/>
            <a:ext cx="219075" cy="209550"/>
          </a:xfrm>
          <a:custGeom>
            <a:avLst/>
            <a:gdLst/>
            <a:ahLst/>
            <a:cxnLst/>
            <a:rect l="l" t="t" r="r" b="b"/>
            <a:pathLst>
              <a:path w="219075" h="209550">
                <a:moveTo>
                  <a:pt x="0" y="0"/>
                </a:moveTo>
                <a:lnTo>
                  <a:pt x="218474" y="0"/>
                </a:lnTo>
                <a:lnTo>
                  <a:pt x="218474" y="209474"/>
                </a:lnTo>
                <a:lnTo>
                  <a:pt x="0" y="209474"/>
                </a:lnTo>
                <a:lnTo>
                  <a:pt x="0" y="0"/>
                </a:lnTo>
                <a:close/>
              </a:path>
            </a:pathLst>
          </a:custGeom>
          <a:solidFill>
            <a:srgbClr val="42B9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79223" y="5298876"/>
            <a:ext cx="69850" cy="279400"/>
          </a:xfrm>
          <a:custGeom>
            <a:avLst/>
            <a:gdLst/>
            <a:ahLst/>
            <a:cxnLst/>
            <a:rect l="l" t="t" r="r" b="b"/>
            <a:pathLst>
              <a:path w="69850" h="279400">
                <a:moveTo>
                  <a:pt x="0" y="279299"/>
                </a:moveTo>
                <a:lnTo>
                  <a:pt x="0" y="69824"/>
                </a:lnTo>
                <a:lnTo>
                  <a:pt x="69824" y="0"/>
                </a:lnTo>
                <a:lnTo>
                  <a:pt x="69824" y="209474"/>
                </a:lnTo>
                <a:lnTo>
                  <a:pt x="0" y="279299"/>
                </a:lnTo>
                <a:close/>
              </a:path>
            </a:pathLst>
          </a:custGeom>
          <a:solidFill>
            <a:srgbClr val="3493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960747" y="5298876"/>
            <a:ext cx="288925" cy="69850"/>
          </a:xfrm>
          <a:custGeom>
            <a:avLst/>
            <a:gdLst/>
            <a:ahLst/>
            <a:cxnLst/>
            <a:rect l="l" t="t" r="r" b="b"/>
            <a:pathLst>
              <a:path w="288925" h="69850">
                <a:moveTo>
                  <a:pt x="218474" y="69824"/>
                </a:moveTo>
                <a:lnTo>
                  <a:pt x="0" y="69824"/>
                </a:lnTo>
                <a:lnTo>
                  <a:pt x="69824" y="0"/>
                </a:lnTo>
                <a:lnTo>
                  <a:pt x="288299" y="0"/>
                </a:lnTo>
                <a:lnTo>
                  <a:pt x="218474" y="69824"/>
                </a:lnTo>
                <a:close/>
              </a:path>
            </a:pathLst>
          </a:custGeom>
          <a:solidFill>
            <a:srgbClr val="67C7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131657" y="5902149"/>
            <a:ext cx="219075" cy="209550"/>
          </a:xfrm>
          <a:custGeom>
            <a:avLst/>
            <a:gdLst/>
            <a:ahLst/>
            <a:cxnLst/>
            <a:rect l="l" t="t" r="r" b="b"/>
            <a:pathLst>
              <a:path w="219075" h="209550">
                <a:moveTo>
                  <a:pt x="0" y="0"/>
                </a:moveTo>
                <a:lnTo>
                  <a:pt x="218474" y="0"/>
                </a:lnTo>
                <a:lnTo>
                  <a:pt x="218474" y="209474"/>
                </a:lnTo>
                <a:lnTo>
                  <a:pt x="0" y="209474"/>
                </a:lnTo>
                <a:lnTo>
                  <a:pt x="0" y="0"/>
                </a:lnTo>
                <a:close/>
              </a:path>
            </a:pathLst>
          </a:custGeom>
          <a:solidFill>
            <a:srgbClr val="42B9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350132" y="5832325"/>
            <a:ext cx="69850" cy="279400"/>
          </a:xfrm>
          <a:custGeom>
            <a:avLst/>
            <a:gdLst/>
            <a:ahLst/>
            <a:cxnLst/>
            <a:rect l="l" t="t" r="r" b="b"/>
            <a:pathLst>
              <a:path w="69850" h="279400">
                <a:moveTo>
                  <a:pt x="0" y="279299"/>
                </a:moveTo>
                <a:lnTo>
                  <a:pt x="0" y="69824"/>
                </a:lnTo>
                <a:lnTo>
                  <a:pt x="69824" y="0"/>
                </a:lnTo>
                <a:lnTo>
                  <a:pt x="69824" y="209474"/>
                </a:lnTo>
                <a:lnTo>
                  <a:pt x="0" y="279299"/>
                </a:lnTo>
                <a:close/>
              </a:path>
            </a:pathLst>
          </a:custGeom>
          <a:solidFill>
            <a:srgbClr val="3493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131657" y="5832325"/>
            <a:ext cx="288925" cy="69850"/>
          </a:xfrm>
          <a:custGeom>
            <a:avLst/>
            <a:gdLst/>
            <a:ahLst/>
            <a:cxnLst/>
            <a:rect l="l" t="t" r="r" b="b"/>
            <a:pathLst>
              <a:path w="288925" h="69850">
                <a:moveTo>
                  <a:pt x="218474" y="69824"/>
                </a:moveTo>
                <a:lnTo>
                  <a:pt x="0" y="69824"/>
                </a:lnTo>
                <a:lnTo>
                  <a:pt x="69824" y="0"/>
                </a:lnTo>
                <a:lnTo>
                  <a:pt x="288299" y="0"/>
                </a:lnTo>
                <a:lnTo>
                  <a:pt x="218474" y="69824"/>
                </a:lnTo>
                <a:close/>
              </a:path>
            </a:pathLst>
          </a:custGeom>
          <a:solidFill>
            <a:srgbClr val="67C7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420134" y="5902149"/>
            <a:ext cx="219075" cy="209550"/>
          </a:xfrm>
          <a:custGeom>
            <a:avLst/>
            <a:gdLst/>
            <a:ahLst/>
            <a:cxnLst/>
            <a:rect l="l" t="t" r="r" b="b"/>
            <a:pathLst>
              <a:path w="219075" h="209550">
                <a:moveTo>
                  <a:pt x="0" y="0"/>
                </a:moveTo>
                <a:lnTo>
                  <a:pt x="218474" y="0"/>
                </a:lnTo>
                <a:lnTo>
                  <a:pt x="218474" y="209474"/>
                </a:lnTo>
                <a:lnTo>
                  <a:pt x="0" y="209474"/>
                </a:lnTo>
                <a:lnTo>
                  <a:pt x="0" y="0"/>
                </a:lnTo>
                <a:close/>
              </a:path>
            </a:pathLst>
          </a:custGeom>
          <a:solidFill>
            <a:srgbClr val="42B9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638609" y="5832325"/>
            <a:ext cx="69850" cy="279400"/>
          </a:xfrm>
          <a:custGeom>
            <a:avLst/>
            <a:gdLst/>
            <a:ahLst/>
            <a:cxnLst/>
            <a:rect l="l" t="t" r="r" b="b"/>
            <a:pathLst>
              <a:path w="69850" h="279400">
                <a:moveTo>
                  <a:pt x="0" y="279299"/>
                </a:moveTo>
                <a:lnTo>
                  <a:pt x="0" y="69824"/>
                </a:lnTo>
                <a:lnTo>
                  <a:pt x="69824" y="0"/>
                </a:lnTo>
                <a:lnTo>
                  <a:pt x="69824" y="209474"/>
                </a:lnTo>
                <a:lnTo>
                  <a:pt x="0" y="279299"/>
                </a:lnTo>
                <a:close/>
              </a:path>
            </a:pathLst>
          </a:custGeom>
          <a:solidFill>
            <a:srgbClr val="3493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420134" y="5832325"/>
            <a:ext cx="288925" cy="69850"/>
          </a:xfrm>
          <a:custGeom>
            <a:avLst/>
            <a:gdLst/>
            <a:ahLst/>
            <a:cxnLst/>
            <a:rect l="l" t="t" r="r" b="b"/>
            <a:pathLst>
              <a:path w="288925" h="69850">
                <a:moveTo>
                  <a:pt x="218474" y="69824"/>
                </a:moveTo>
                <a:lnTo>
                  <a:pt x="0" y="69824"/>
                </a:lnTo>
                <a:lnTo>
                  <a:pt x="69824" y="0"/>
                </a:lnTo>
                <a:lnTo>
                  <a:pt x="288299" y="0"/>
                </a:lnTo>
                <a:lnTo>
                  <a:pt x="218474" y="69824"/>
                </a:lnTo>
                <a:close/>
              </a:path>
            </a:pathLst>
          </a:custGeom>
          <a:solidFill>
            <a:srgbClr val="67C7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876326" y="5902149"/>
            <a:ext cx="219075" cy="209550"/>
          </a:xfrm>
          <a:custGeom>
            <a:avLst/>
            <a:gdLst/>
            <a:ahLst/>
            <a:cxnLst/>
            <a:rect l="l" t="t" r="r" b="b"/>
            <a:pathLst>
              <a:path w="219075" h="209550">
                <a:moveTo>
                  <a:pt x="0" y="0"/>
                </a:moveTo>
                <a:lnTo>
                  <a:pt x="218474" y="0"/>
                </a:lnTo>
                <a:lnTo>
                  <a:pt x="218474" y="209474"/>
                </a:lnTo>
                <a:lnTo>
                  <a:pt x="0" y="209474"/>
                </a:lnTo>
                <a:lnTo>
                  <a:pt x="0" y="0"/>
                </a:lnTo>
                <a:close/>
              </a:path>
            </a:pathLst>
          </a:custGeom>
          <a:solidFill>
            <a:srgbClr val="42B9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094801" y="5832325"/>
            <a:ext cx="69850" cy="279400"/>
          </a:xfrm>
          <a:custGeom>
            <a:avLst/>
            <a:gdLst/>
            <a:ahLst/>
            <a:cxnLst/>
            <a:rect l="l" t="t" r="r" b="b"/>
            <a:pathLst>
              <a:path w="69850" h="279400">
                <a:moveTo>
                  <a:pt x="0" y="279299"/>
                </a:moveTo>
                <a:lnTo>
                  <a:pt x="0" y="69824"/>
                </a:lnTo>
                <a:lnTo>
                  <a:pt x="69824" y="0"/>
                </a:lnTo>
                <a:lnTo>
                  <a:pt x="69824" y="209474"/>
                </a:lnTo>
                <a:lnTo>
                  <a:pt x="0" y="279299"/>
                </a:lnTo>
                <a:close/>
              </a:path>
            </a:pathLst>
          </a:custGeom>
          <a:solidFill>
            <a:srgbClr val="3493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876326" y="5832325"/>
            <a:ext cx="288925" cy="69850"/>
          </a:xfrm>
          <a:custGeom>
            <a:avLst/>
            <a:gdLst/>
            <a:ahLst/>
            <a:cxnLst/>
            <a:rect l="l" t="t" r="r" b="b"/>
            <a:pathLst>
              <a:path w="288925" h="69850">
                <a:moveTo>
                  <a:pt x="218474" y="69824"/>
                </a:moveTo>
                <a:lnTo>
                  <a:pt x="0" y="69824"/>
                </a:lnTo>
                <a:lnTo>
                  <a:pt x="69824" y="0"/>
                </a:lnTo>
                <a:lnTo>
                  <a:pt x="288299" y="0"/>
                </a:lnTo>
                <a:lnTo>
                  <a:pt x="218474" y="69824"/>
                </a:lnTo>
                <a:close/>
              </a:path>
            </a:pathLst>
          </a:custGeom>
          <a:solidFill>
            <a:srgbClr val="67C7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164804" y="5902149"/>
            <a:ext cx="219075" cy="209550"/>
          </a:xfrm>
          <a:custGeom>
            <a:avLst/>
            <a:gdLst/>
            <a:ahLst/>
            <a:cxnLst/>
            <a:rect l="l" t="t" r="r" b="b"/>
            <a:pathLst>
              <a:path w="219075" h="209550">
                <a:moveTo>
                  <a:pt x="0" y="0"/>
                </a:moveTo>
                <a:lnTo>
                  <a:pt x="218474" y="0"/>
                </a:lnTo>
                <a:lnTo>
                  <a:pt x="218474" y="209474"/>
                </a:lnTo>
                <a:lnTo>
                  <a:pt x="0" y="209474"/>
                </a:lnTo>
                <a:lnTo>
                  <a:pt x="0" y="0"/>
                </a:lnTo>
                <a:close/>
              </a:path>
            </a:pathLst>
          </a:custGeom>
          <a:solidFill>
            <a:srgbClr val="42B9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383279" y="5832325"/>
            <a:ext cx="69850" cy="279400"/>
          </a:xfrm>
          <a:custGeom>
            <a:avLst/>
            <a:gdLst/>
            <a:ahLst/>
            <a:cxnLst/>
            <a:rect l="l" t="t" r="r" b="b"/>
            <a:pathLst>
              <a:path w="69850" h="279400">
                <a:moveTo>
                  <a:pt x="0" y="279299"/>
                </a:moveTo>
                <a:lnTo>
                  <a:pt x="0" y="69824"/>
                </a:lnTo>
                <a:lnTo>
                  <a:pt x="69824" y="0"/>
                </a:lnTo>
                <a:lnTo>
                  <a:pt x="69824" y="209474"/>
                </a:lnTo>
                <a:lnTo>
                  <a:pt x="0" y="279299"/>
                </a:lnTo>
                <a:close/>
              </a:path>
            </a:pathLst>
          </a:custGeom>
          <a:solidFill>
            <a:srgbClr val="3493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164804" y="5832325"/>
            <a:ext cx="288925" cy="69850"/>
          </a:xfrm>
          <a:custGeom>
            <a:avLst/>
            <a:gdLst/>
            <a:ahLst/>
            <a:cxnLst/>
            <a:rect l="l" t="t" r="r" b="b"/>
            <a:pathLst>
              <a:path w="288925" h="69850">
                <a:moveTo>
                  <a:pt x="218474" y="69824"/>
                </a:moveTo>
                <a:lnTo>
                  <a:pt x="0" y="69824"/>
                </a:lnTo>
                <a:lnTo>
                  <a:pt x="69824" y="0"/>
                </a:lnTo>
                <a:lnTo>
                  <a:pt x="288299" y="0"/>
                </a:lnTo>
                <a:lnTo>
                  <a:pt x="218474" y="69824"/>
                </a:lnTo>
                <a:close/>
              </a:path>
            </a:pathLst>
          </a:custGeom>
          <a:solidFill>
            <a:srgbClr val="67C7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453281" y="5902149"/>
            <a:ext cx="219075" cy="209550"/>
          </a:xfrm>
          <a:custGeom>
            <a:avLst/>
            <a:gdLst/>
            <a:ahLst/>
            <a:cxnLst/>
            <a:rect l="l" t="t" r="r" b="b"/>
            <a:pathLst>
              <a:path w="219075" h="209550">
                <a:moveTo>
                  <a:pt x="0" y="0"/>
                </a:moveTo>
                <a:lnTo>
                  <a:pt x="218474" y="0"/>
                </a:lnTo>
                <a:lnTo>
                  <a:pt x="218474" y="209474"/>
                </a:lnTo>
                <a:lnTo>
                  <a:pt x="0" y="209474"/>
                </a:lnTo>
                <a:lnTo>
                  <a:pt x="0" y="0"/>
                </a:lnTo>
                <a:close/>
              </a:path>
            </a:pathLst>
          </a:custGeom>
          <a:solidFill>
            <a:srgbClr val="42B9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671756" y="5832325"/>
            <a:ext cx="69850" cy="279400"/>
          </a:xfrm>
          <a:custGeom>
            <a:avLst/>
            <a:gdLst/>
            <a:ahLst/>
            <a:cxnLst/>
            <a:rect l="l" t="t" r="r" b="b"/>
            <a:pathLst>
              <a:path w="69850" h="279400">
                <a:moveTo>
                  <a:pt x="0" y="279299"/>
                </a:moveTo>
                <a:lnTo>
                  <a:pt x="0" y="69824"/>
                </a:lnTo>
                <a:lnTo>
                  <a:pt x="69824" y="0"/>
                </a:lnTo>
                <a:lnTo>
                  <a:pt x="69824" y="209474"/>
                </a:lnTo>
                <a:lnTo>
                  <a:pt x="0" y="279299"/>
                </a:lnTo>
                <a:close/>
              </a:path>
            </a:pathLst>
          </a:custGeom>
          <a:solidFill>
            <a:srgbClr val="3493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453281" y="5832325"/>
            <a:ext cx="288925" cy="69850"/>
          </a:xfrm>
          <a:custGeom>
            <a:avLst/>
            <a:gdLst/>
            <a:ahLst/>
            <a:cxnLst/>
            <a:rect l="l" t="t" r="r" b="b"/>
            <a:pathLst>
              <a:path w="288925" h="69850">
                <a:moveTo>
                  <a:pt x="218474" y="69824"/>
                </a:moveTo>
                <a:lnTo>
                  <a:pt x="0" y="69824"/>
                </a:lnTo>
                <a:lnTo>
                  <a:pt x="69824" y="0"/>
                </a:lnTo>
                <a:lnTo>
                  <a:pt x="288299" y="0"/>
                </a:lnTo>
                <a:lnTo>
                  <a:pt x="218474" y="69824"/>
                </a:lnTo>
                <a:close/>
              </a:path>
            </a:pathLst>
          </a:custGeom>
          <a:solidFill>
            <a:srgbClr val="67C7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041984" y="4968597"/>
            <a:ext cx="505459" cy="330835"/>
          </a:xfrm>
          <a:custGeom>
            <a:avLst/>
            <a:gdLst/>
            <a:ahLst/>
            <a:cxnLst/>
            <a:rect l="l" t="t" r="r" b="b"/>
            <a:pathLst>
              <a:path w="505460" h="330835">
                <a:moveTo>
                  <a:pt x="505199" y="0"/>
                </a:moveTo>
                <a:lnTo>
                  <a:pt x="477215" y="61626"/>
                </a:lnTo>
                <a:lnTo>
                  <a:pt x="445548" y="86661"/>
                </a:lnTo>
                <a:lnTo>
                  <a:pt x="405043" y="108808"/>
                </a:lnTo>
                <a:lnTo>
                  <a:pt x="357911" y="128788"/>
                </a:lnTo>
                <a:lnTo>
                  <a:pt x="306360" y="147325"/>
                </a:lnTo>
                <a:lnTo>
                  <a:pt x="252599" y="165139"/>
                </a:lnTo>
                <a:lnTo>
                  <a:pt x="198839" y="182955"/>
                </a:lnTo>
                <a:lnTo>
                  <a:pt x="147288" y="201493"/>
                </a:lnTo>
                <a:lnTo>
                  <a:pt x="100156" y="221476"/>
                </a:lnTo>
                <a:lnTo>
                  <a:pt x="59651" y="243626"/>
                </a:lnTo>
                <a:lnTo>
                  <a:pt x="27984" y="268665"/>
                </a:lnTo>
                <a:lnTo>
                  <a:pt x="7364" y="297316"/>
                </a:lnTo>
                <a:lnTo>
                  <a:pt x="0" y="3302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547184" y="4968597"/>
            <a:ext cx="17780" cy="330835"/>
          </a:xfrm>
          <a:custGeom>
            <a:avLst/>
            <a:gdLst/>
            <a:ahLst/>
            <a:cxnLst/>
            <a:rect l="l" t="t" r="r" b="b"/>
            <a:pathLst>
              <a:path w="17779" h="330835">
                <a:moveTo>
                  <a:pt x="0" y="0"/>
                </a:moveTo>
                <a:lnTo>
                  <a:pt x="760" y="54831"/>
                </a:lnTo>
                <a:lnTo>
                  <a:pt x="2765" y="98050"/>
                </a:lnTo>
                <a:lnTo>
                  <a:pt x="5600" y="133530"/>
                </a:lnTo>
                <a:lnTo>
                  <a:pt x="8849" y="165139"/>
                </a:lnTo>
                <a:lnTo>
                  <a:pt x="12099" y="196751"/>
                </a:lnTo>
                <a:lnTo>
                  <a:pt x="14934" y="232235"/>
                </a:lnTo>
                <a:lnTo>
                  <a:pt x="16939" y="275461"/>
                </a:lnTo>
                <a:lnTo>
                  <a:pt x="17699" y="3302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547184" y="4968597"/>
            <a:ext cx="593090" cy="330835"/>
          </a:xfrm>
          <a:custGeom>
            <a:avLst/>
            <a:gdLst/>
            <a:ahLst/>
            <a:cxnLst/>
            <a:rect l="l" t="t" r="r" b="b"/>
            <a:pathLst>
              <a:path w="593089" h="330835">
                <a:moveTo>
                  <a:pt x="0" y="0"/>
                </a:moveTo>
                <a:lnTo>
                  <a:pt x="25458" y="54831"/>
                </a:lnTo>
                <a:lnTo>
                  <a:pt x="92578" y="98050"/>
                </a:lnTo>
                <a:lnTo>
                  <a:pt x="137420" y="116516"/>
                </a:lnTo>
                <a:lnTo>
                  <a:pt x="187470" y="133530"/>
                </a:lnTo>
                <a:lnTo>
                  <a:pt x="240992" y="149576"/>
                </a:lnTo>
                <a:lnTo>
                  <a:pt x="296249" y="165139"/>
                </a:lnTo>
                <a:lnTo>
                  <a:pt x="351507" y="180703"/>
                </a:lnTo>
                <a:lnTo>
                  <a:pt x="405029" y="196751"/>
                </a:lnTo>
                <a:lnTo>
                  <a:pt x="455079" y="213767"/>
                </a:lnTo>
                <a:lnTo>
                  <a:pt x="499921" y="232235"/>
                </a:lnTo>
                <a:lnTo>
                  <a:pt x="537821" y="252638"/>
                </a:lnTo>
                <a:lnTo>
                  <a:pt x="585845" y="301187"/>
                </a:lnTo>
                <a:lnTo>
                  <a:pt x="592499" y="3302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310832" y="5578176"/>
            <a:ext cx="184785" cy="254635"/>
          </a:xfrm>
          <a:custGeom>
            <a:avLst/>
            <a:gdLst/>
            <a:ahLst/>
            <a:cxnLst/>
            <a:rect l="l" t="t" r="r" b="b"/>
            <a:pathLst>
              <a:path w="184785" h="254635">
                <a:moveTo>
                  <a:pt x="184199" y="0"/>
                </a:moveTo>
                <a:lnTo>
                  <a:pt x="176285" y="42194"/>
                </a:lnTo>
                <a:lnTo>
                  <a:pt x="155418" y="75453"/>
                </a:lnTo>
                <a:lnTo>
                  <a:pt x="125917" y="102755"/>
                </a:lnTo>
                <a:lnTo>
                  <a:pt x="92099" y="127075"/>
                </a:lnTo>
                <a:lnTo>
                  <a:pt x="58282" y="151391"/>
                </a:lnTo>
                <a:lnTo>
                  <a:pt x="28781" y="178681"/>
                </a:lnTo>
                <a:lnTo>
                  <a:pt x="7914" y="211924"/>
                </a:lnTo>
                <a:lnTo>
                  <a:pt x="0" y="2540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495032" y="5578176"/>
            <a:ext cx="104139" cy="254635"/>
          </a:xfrm>
          <a:custGeom>
            <a:avLst/>
            <a:gdLst/>
            <a:ahLst/>
            <a:cxnLst/>
            <a:rect l="l" t="t" r="r" b="b"/>
            <a:pathLst>
              <a:path w="104139" h="254635">
                <a:moveTo>
                  <a:pt x="0" y="0"/>
                </a:moveTo>
                <a:lnTo>
                  <a:pt x="4473" y="42194"/>
                </a:lnTo>
                <a:lnTo>
                  <a:pt x="32937" y="102755"/>
                </a:lnTo>
                <a:lnTo>
                  <a:pt x="71162" y="151391"/>
                </a:lnTo>
                <a:lnTo>
                  <a:pt x="87834" y="178681"/>
                </a:lnTo>
                <a:lnTo>
                  <a:pt x="99626" y="211924"/>
                </a:lnTo>
                <a:lnTo>
                  <a:pt x="104099" y="2540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055285" y="5578176"/>
            <a:ext cx="15240" cy="254635"/>
          </a:xfrm>
          <a:custGeom>
            <a:avLst/>
            <a:gdLst/>
            <a:ahLst/>
            <a:cxnLst/>
            <a:rect l="l" t="t" r="r" b="b"/>
            <a:pathLst>
              <a:path w="15239" h="254635">
                <a:moveTo>
                  <a:pt x="14699" y="0"/>
                </a:moveTo>
                <a:lnTo>
                  <a:pt x="14068" y="42194"/>
                </a:lnTo>
                <a:lnTo>
                  <a:pt x="10048" y="102755"/>
                </a:lnTo>
                <a:lnTo>
                  <a:pt x="4651" y="151391"/>
                </a:lnTo>
                <a:lnTo>
                  <a:pt x="2296" y="178681"/>
                </a:lnTo>
                <a:lnTo>
                  <a:pt x="631" y="211924"/>
                </a:lnTo>
                <a:lnTo>
                  <a:pt x="0" y="2540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069985" y="5578176"/>
            <a:ext cx="274320" cy="254635"/>
          </a:xfrm>
          <a:custGeom>
            <a:avLst/>
            <a:gdLst/>
            <a:ahLst/>
            <a:cxnLst/>
            <a:rect l="l" t="t" r="r" b="b"/>
            <a:pathLst>
              <a:path w="274320" h="254635">
                <a:moveTo>
                  <a:pt x="0" y="0"/>
                </a:moveTo>
                <a:lnTo>
                  <a:pt x="11769" y="42194"/>
                </a:lnTo>
                <a:lnTo>
                  <a:pt x="42796" y="75453"/>
                </a:lnTo>
                <a:lnTo>
                  <a:pt x="86663" y="102755"/>
                </a:lnTo>
                <a:lnTo>
                  <a:pt x="136949" y="127075"/>
                </a:lnTo>
                <a:lnTo>
                  <a:pt x="187236" y="151391"/>
                </a:lnTo>
                <a:lnTo>
                  <a:pt x="231103" y="178681"/>
                </a:lnTo>
                <a:lnTo>
                  <a:pt x="262130" y="211924"/>
                </a:lnTo>
                <a:lnTo>
                  <a:pt x="273899" y="2540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069985" y="5578176"/>
            <a:ext cx="562610" cy="254635"/>
          </a:xfrm>
          <a:custGeom>
            <a:avLst/>
            <a:gdLst/>
            <a:ahLst/>
            <a:cxnLst/>
            <a:rect l="l" t="t" r="r" b="b"/>
            <a:pathLst>
              <a:path w="562610" h="254635">
                <a:moveTo>
                  <a:pt x="0" y="0"/>
                </a:moveTo>
                <a:lnTo>
                  <a:pt x="31158" y="47422"/>
                </a:lnTo>
                <a:lnTo>
                  <a:pt x="66417" y="66688"/>
                </a:lnTo>
                <a:lnTo>
                  <a:pt x="111516" y="83731"/>
                </a:lnTo>
                <a:lnTo>
                  <a:pt x="163994" y="99106"/>
                </a:lnTo>
                <a:lnTo>
                  <a:pt x="221392" y="113369"/>
                </a:lnTo>
                <a:lnTo>
                  <a:pt x="281249" y="127075"/>
                </a:lnTo>
                <a:lnTo>
                  <a:pt x="341107" y="140779"/>
                </a:lnTo>
                <a:lnTo>
                  <a:pt x="398505" y="155038"/>
                </a:lnTo>
                <a:lnTo>
                  <a:pt x="450983" y="170407"/>
                </a:lnTo>
                <a:lnTo>
                  <a:pt x="496082" y="187442"/>
                </a:lnTo>
                <a:lnTo>
                  <a:pt x="531341" y="206698"/>
                </a:lnTo>
                <a:lnTo>
                  <a:pt x="554300" y="228732"/>
                </a:lnTo>
                <a:lnTo>
                  <a:pt x="562499" y="2540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768132" y="5438725"/>
            <a:ext cx="1031875" cy="0"/>
          </a:xfrm>
          <a:custGeom>
            <a:avLst/>
            <a:gdLst/>
            <a:ahLst/>
            <a:cxnLst/>
            <a:rect l="l" t="t" r="r" b="b"/>
            <a:pathLst>
              <a:path w="1031875" h="0">
                <a:moveTo>
                  <a:pt x="0" y="0"/>
                </a:moveTo>
                <a:lnTo>
                  <a:pt x="1031699" y="0"/>
                </a:lnTo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799832" y="5407259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31"/>
                </a:moveTo>
                <a:lnTo>
                  <a:pt x="0" y="0"/>
                </a:lnTo>
                <a:lnTo>
                  <a:pt x="86450" y="31465"/>
                </a:lnTo>
                <a:lnTo>
                  <a:pt x="0" y="62931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799832" y="5407259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31"/>
                </a:moveTo>
                <a:lnTo>
                  <a:pt x="86450" y="31465"/>
                </a:lnTo>
                <a:lnTo>
                  <a:pt x="0" y="0"/>
                </a:lnTo>
                <a:lnTo>
                  <a:pt x="0" y="62931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3944573" y="4306861"/>
            <a:ext cx="12058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5" b="1">
                <a:solidFill>
                  <a:srgbClr val="34495E"/>
                </a:solidFill>
                <a:latin typeface="Roboto"/>
                <a:cs typeface="Roboto"/>
              </a:rPr>
              <a:t>Virtual </a:t>
            </a:r>
            <a:r>
              <a:rPr dirty="0" sz="1200" spc="5" b="1">
                <a:solidFill>
                  <a:srgbClr val="34495E"/>
                </a:solidFill>
                <a:latin typeface="Roboto"/>
                <a:cs typeface="Roboto"/>
              </a:rPr>
              <a:t>DOM</a:t>
            </a:r>
            <a:r>
              <a:rPr dirty="0" sz="1200" spc="-85" b="1">
                <a:solidFill>
                  <a:srgbClr val="34495E"/>
                </a:solidFill>
                <a:latin typeface="Roboto"/>
                <a:cs typeface="Roboto"/>
              </a:rPr>
              <a:t> </a:t>
            </a:r>
            <a:r>
              <a:rPr dirty="0" sz="1200" spc="25" b="1">
                <a:solidFill>
                  <a:srgbClr val="34495E"/>
                </a:solidFill>
                <a:latin typeface="Roboto"/>
                <a:cs typeface="Roboto"/>
              </a:rPr>
              <a:t>Tree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173543" y="4825945"/>
            <a:ext cx="1085850" cy="1225550"/>
          </a:xfrm>
          <a:custGeom>
            <a:avLst/>
            <a:gdLst/>
            <a:ahLst/>
            <a:cxnLst/>
            <a:rect l="l" t="t" r="r" b="b"/>
            <a:pathLst>
              <a:path w="1085850" h="1225550">
                <a:moveTo>
                  <a:pt x="904496" y="1225199"/>
                </a:moveTo>
                <a:lnTo>
                  <a:pt x="0" y="1225199"/>
                </a:lnTo>
                <a:lnTo>
                  <a:pt x="0" y="0"/>
                </a:lnTo>
                <a:lnTo>
                  <a:pt x="1085399" y="0"/>
                </a:lnTo>
                <a:lnTo>
                  <a:pt x="1085399" y="1044296"/>
                </a:lnTo>
                <a:lnTo>
                  <a:pt x="904496" y="12251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8078040" y="5870242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0" y="180903"/>
                </a:moveTo>
                <a:lnTo>
                  <a:pt x="36180" y="36180"/>
                </a:lnTo>
                <a:lnTo>
                  <a:pt x="180903" y="0"/>
                </a:lnTo>
                <a:lnTo>
                  <a:pt x="0" y="180903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7483092" y="5057835"/>
            <a:ext cx="466090" cy="570230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64135" marR="5080" indent="-52069">
              <a:lnSpc>
                <a:spcPts val="1430"/>
              </a:lnSpc>
              <a:spcBef>
                <a:spcPts val="155"/>
              </a:spcBef>
            </a:pPr>
            <a:r>
              <a:rPr dirty="0" sz="1200" spc="5" b="1">
                <a:solidFill>
                  <a:srgbClr val="34495E"/>
                </a:solidFill>
                <a:latin typeface="Roboto"/>
                <a:cs typeface="Roboto"/>
              </a:rPr>
              <a:t>Actual  </a:t>
            </a:r>
            <a:r>
              <a:rPr dirty="0" sz="1200" spc="5" b="1">
                <a:solidFill>
                  <a:srgbClr val="34495E"/>
                </a:solidFill>
                <a:latin typeface="Roboto"/>
                <a:cs typeface="Roboto"/>
              </a:rPr>
              <a:t>DOM</a:t>
            </a:r>
            <a:endParaRPr sz="1200">
              <a:latin typeface="Roboto"/>
              <a:cs typeface="Roboto"/>
            </a:endParaRPr>
          </a:p>
          <a:p>
            <a:pPr marL="75565">
              <a:lnSpc>
                <a:spcPts val="1380"/>
              </a:lnSpc>
            </a:pPr>
            <a:r>
              <a:rPr dirty="0" sz="1200" spc="25" b="1">
                <a:solidFill>
                  <a:srgbClr val="34495E"/>
                </a:solidFill>
                <a:latin typeface="Roboto"/>
                <a:cs typeface="Roboto"/>
              </a:rPr>
              <a:t>Tree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111957" y="5073758"/>
            <a:ext cx="4584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0" b="1">
                <a:solidFill>
                  <a:srgbClr val="34495E"/>
                </a:solidFill>
                <a:latin typeface="Roboto"/>
                <a:cs typeface="Roboto"/>
              </a:rPr>
              <a:t>create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4548592" y="2994481"/>
            <a:ext cx="0" cy="1131570"/>
          </a:xfrm>
          <a:custGeom>
            <a:avLst/>
            <a:gdLst/>
            <a:ahLst/>
            <a:cxnLst/>
            <a:rect l="l" t="t" r="r" b="b"/>
            <a:pathLst>
              <a:path w="0" h="1131570">
                <a:moveTo>
                  <a:pt x="0" y="0"/>
                </a:moveTo>
                <a:lnTo>
                  <a:pt x="0" y="1131299"/>
                </a:lnTo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517126" y="4125781"/>
            <a:ext cx="63500" cy="86995"/>
          </a:xfrm>
          <a:custGeom>
            <a:avLst/>
            <a:gdLst/>
            <a:ahLst/>
            <a:cxnLst/>
            <a:rect l="l" t="t" r="r" b="b"/>
            <a:pathLst>
              <a:path w="63500" h="86995">
                <a:moveTo>
                  <a:pt x="31465" y="86450"/>
                </a:moveTo>
                <a:lnTo>
                  <a:pt x="0" y="0"/>
                </a:lnTo>
                <a:lnTo>
                  <a:pt x="62931" y="0"/>
                </a:lnTo>
                <a:lnTo>
                  <a:pt x="31465" y="8645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517126" y="4125781"/>
            <a:ext cx="63500" cy="86995"/>
          </a:xfrm>
          <a:custGeom>
            <a:avLst/>
            <a:gdLst/>
            <a:ahLst/>
            <a:cxnLst/>
            <a:rect l="l" t="t" r="r" b="b"/>
            <a:pathLst>
              <a:path w="63500" h="86995">
                <a:moveTo>
                  <a:pt x="0" y="0"/>
                </a:moveTo>
                <a:lnTo>
                  <a:pt x="31465" y="86450"/>
                </a:lnTo>
                <a:lnTo>
                  <a:pt x="62931" y="0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4875240" y="3459654"/>
            <a:ext cx="4724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20" b="1">
                <a:solidFill>
                  <a:srgbClr val="34495E"/>
                </a:solidFill>
                <a:latin typeface="Roboto"/>
                <a:cs typeface="Roboto"/>
              </a:rPr>
              <a:t>render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390610" y="2042697"/>
            <a:ext cx="1019175" cy="1034415"/>
          </a:xfrm>
          <a:custGeom>
            <a:avLst/>
            <a:gdLst/>
            <a:ahLst/>
            <a:cxnLst/>
            <a:rect l="l" t="t" r="r" b="b"/>
            <a:pathLst>
              <a:path w="1019175" h="1034414">
                <a:moveTo>
                  <a:pt x="509549" y="1034099"/>
                </a:moveTo>
                <a:lnTo>
                  <a:pt x="463170" y="1031986"/>
                </a:lnTo>
                <a:lnTo>
                  <a:pt x="417957" y="1025769"/>
                </a:lnTo>
                <a:lnTo>
                  <a:pt x="374091" y="1015630"/>
                </a:lnTo>
                <a:lnTo>
                  <a:pt x="331751" y="1001752"/>
                </a:lnTo>
                <a:lnTo>
                  <a:pt x="291118" y="984316"/>
                </a:lnTo>
                <a:lnTo>
                  <a:pt x="252370" y="963507"/>
                </a:lnTo>
                <a:lnTo>
                  <a:pt x="215689" y="939506"/>
                </a:lnTo>
                <a:lnTo>
                  <a:pt x="181253" y="912496"/>
                </a:lnTo>
                <a:lnTo>
                  <a:pt x="149243" y="882659"/>
                </a:lnTo>
                <a:lnTo>
                  <a:pt x="119839" y="850178"/>
                </a:lnTo>
                <a:lnTo>
                  <a:pt x="93221" y="815236"/>
                </a:lnTo>
                <a:lnTo>
                  <a:pt x="69568" y="778015"/>
                </a:lnTo>
                <a:lnTo>
                  <a:pt x="49061" y="738697"/>
                </a:lnTo>
                <a:lnTo>
                  <a:pt x="31878" y="697465"/>
                </a:lnTo>
                <a:lnTo>
                  <a:pt x="18201" y="654502"/>
                </a:lnTo>
                <a:lnTo>
                  <a:pt x="8209" y="609990"/>
                </a:lnTo>
                <a:lnTo>
                  <a:pt x="2082" y="564112"/>
                </a:lnTo>
                <a:lnTo>
                  <a:pt x="0" y="517049"/>
                </a:lnTo>
                <a:lnTo>
                  <a:pt x="2082" y="469987"/>
                </a:lnTo>
                <a:lnTo>
                  <a:pt x="8209" y="424109"/>
                </a:lnTo>
                <a:lnTo>
                  <a:pt x="18201" y="379597"/>
                </a:lnTo>
                <a:lnTo>
                  <a:pt x="31878" y="336634"/>
                </a:lnTo>
                <a:lnTo>
                  <a:pt x="49061" y="295402"/>
                </a:lnTo>
                <a:lnTo>
                  <a:pt x="69568" y="256084"/>
                </a:lnTo>
                <a:lnTo>
                  <a:pt x="93221" y="218863"/>
                </a:lnTo>
                <a:lnTo>
                  <a:pt x="119839" y="183921"/>
                </a:lnTo>
                <a:lnTo>
                  <a:pt x="149243" y="151440"/>
                </a:lnTo>
                <a:lnTo>
                  <a:pt x="181253" y="121603"/>
                </a:lnTo>
                <a:lnTo>
                  <a:pt x="215689" y="94593"/>
                </a:lnTo>
                <a:lnTo>
                  <a:pt x="252370" y="70592"/>
                </a:lnTo>
                <a:lnTo>
                  <a:pt x="291118" y="49783"/>
                </a:lnTo>
                <a:lnTo>
                  <a:pt x="331751" y="32347"/>
                </a:lnTo>
                <a:lnTo>
                  <a:pt x="374091" y="18469"/>
                </a:lnTo>
                <a:lnTo>
                  <a:pt x="417957" y="8330"/>
                </a:lnTo>
                <a:lnTo>
                  <a:pt x="463170" y="2113"/>
                </a:lnTo>
                <a:lnTo>
                  <a:pt x="509549" y="0"/>
                </a:lnTo>
                <a:lnTo>
                  <a:pt x="559912" y="2530"/>
                </a:lnTo>
                <a:lnTo>
                  <a:pt x="609422" y="10026"/>
                </a:lnTo>
                <a:lnTo>
                  <a:pt x="657745" y="22349"/>
                </a:lnTo>
                <a:lnTo>
                  <a:pt x="704546" y="39358"/>
                </a:lnTo>
                <a:lnTo>
                  <a:pt x="749492" y="60911"/>
                </a:lnTo>
                <a:lnTo>
                  <a:pt x="792248" y="86870"/>
                </a:lnTo>
                <a:lnTo>
                  <a:pt x="832481" y="117093"/>
                </a:lnTo>
                <a:lnTo>
                  <a:pt x="869856" y="151440"/>
                </a:lnTo>
                <a:lnTo>
                  <a:pt x="903705" y="189365"/>
                </a:lnTo>
                <a:lnTo>
                  <a:pt x="933489" y="230190"/>
                </a:lnTo>
                <a:lnTo>
                  <a:pt x="959071" y="273576"/>
                </a:lnTo>
                <a:lnTo>
                  <a:pt x="980312" y="319183"/>
                </a:lnTo>
                <a:lnTo>
                  <a:pt x="997074" y="366673"/>
                </a:lnTo>
                <a:lnTo>
                  <a:pt x="1009218" y="415707"/>
                </a:lnTo>
                <a:lnTo>
                  <a:pt x="1016606" y="465945"/>
                </a:lnTo>
                <a:lnTo>
                  <a:pt x="1019099" y="517049"/>
                </a:lnTo>
                <a:lnTo>
                  <a:pt x="1017017" y="564112"/>
                </a:lnTo>
                <a:lnTo>
                  <a:pt x="1010890" y="609990"/>
                </a:lnTo>
                <a:lnTo>
                  <a:pt x="1000898" y="654502"/>
                </a:lnTo>
                <a:lnTo>
                  <a:pt x="987221" y="697465"/>
                </a:lnTo>
                <a:lnTo>
                  <a:pt x="970038" y="738697"/>
                </a:lnTo>
                <a:lnTo>
                  <a:pt x="949531" y="778015"/>
                </a:lnTo>
                <a:lnTo>
                  <a:pt x="925878" y="815236"/>
                </a:lnTo>
                <a:lnTo>
                  <a:pt x="899260" y="850178"/>
                </a:lnTo>
                <a:lnTo>
                  <a:pt x="869856" y="882659"/>
                </a:lnTo>
                <a:lnTo>
                  <a:pt x="837846" y="912496"/>
                </a:lnTo>
                <a:lnTo>
                  <a:pt x="803410" y="939506"/>
                </a:lnTo>
                <a:lnTo>
                  <a:pt x="766729" y="963507"/>
                </a:lnTo>
                <a:lnTo>
                  <a:pt x="727982" y="984316"/>
                </a:lnTo>
                <a:lnTo>
                  <a:pt x="687348" y="1001752"/>
                </a:lnTo>
                <a:lnTo>
                  <a:pt x="645008" y="1015630"/>
                </a:lnTo>
                <a:lnTo>
                  <a:pt x="601142" y="1025769"/>
                </a:lnTo>
                <a:lnTo>
                  <a:pt x="555929" y="1031986"/>
                </a:lnTo>
                <a:lnTo>
                  <a:pt x="509549" y="1034099"/>
                </a:lnTo>
                <a:close/>
              </a:path>
            </a:pathLst>
          </a:custGeom>
          <a:solidFill>
            <a:srgbClr val="6FA8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7602808" y="2436109"/>
            <a:ext cx="5943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 b="1">
                <a:solidFill>
                  <a:srgbClr val="FFFFFF"/>
                </a:solidFill>
                <a:latin typeface="Roboto"/>
                <a:cs typeface="Roboto"/>
              </a:rPr>
              <a:t>Watcher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074773" y="2988233"/>
            <a:ext cx="13671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0" b="1">
                <a:solidFill>
                  <a:srgbClr val="34495E"/>
                </a:solidFill>
                <a:latin typeface="Roboto"/>
                <a:cs typeface="Roboto"/>
              </a:rPr>
              <a:t>track</a:t>
            </a:r>
            <a:r>
              <a:rPr dirty="0" sz="1200" spc="-25" b="1">
                <a:solidFill>
                  <a:srgbClr val="34495E"/>
                </a:solidFill>
                <a:latin typeface="Roboto"/>
                <a:cs typeface="Roboto"/>
              </a:rPr>
              <a:t> </a:t>
            </a:r>
            <a:r>
              <a:rPr dirty="0" sz="1200" spc="5" b="1">
                <a:solidFill>
                  <a:srgbClr val="34495E"/>
                </a:solidFill>
                <a:latin typeface="Roboto"/>
                <a:cs typeface="Roboto"/>
              </a:rPr>
              <a:t>dependencies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5841860" y="3076797"/>
            <a:ext cx="2058670" cy="532130"/>
          </a:xfrm>
          <a:custGeom>
            <a:avLst/>
            <a:gdLst/>
            <a:ahLst/>
            <a:cxnLst/>
            <a:rect l="l" t="t" r="r" b="b"/>
            <a:pathLst>
              <a:path w="2058670" h="532129">
                <a:moveTo>
                  <a:pt x="2058299" y="0"/>
                </a:moveTo>
                <a:lnTo>
                  <a:pt x="2058299" y="531899"/>
                </a:lnTo>
                <a:lnTo>
                  <a:pt x="0" y="531899"/>
                </a:lnTo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755409" y="3577232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86450" y="62931"/>
                </a:moveTo>
                <a:lnTo>
                  <a:pt x="0" y="31465"/>
                </a:lnTo>
                <a:lnTo>
                  <a:pt x="86450" y="0"/>
                </a:lnTo>
                <a:lnTo>
                  <a:pt x="86450" y="62931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755409" y="3577232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86450" y="0"/>
                </a:moveTo>
                <a:lnTo>
                  <a:pt x="0" y="31465"/>
                </a:lnTo>
                <a:lnTo>
                  <a:pt x="86450" y="62931"/>
                </a:lnTo>
                <a:lnTo>
                  <a:pt x="86450" y="0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0750" y="3121787"/>
            <a:ext cx="36830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>
                <a:solidFill>
                  <a:srgbClr val="34495E"/>
                </a:solidFill>
                <a:latin typeface="黑体"/>
                <a:cs typeface="黑体"/>
              </a:rPr>
              <a:t>为</a:t>
            </a:r>
            <a:r>
              <a:rPr dirty="0" spc="-15">
                <a:solidFill>
                  <a:srgbClr val="34495E"/>
                </a:solidFill>
              </a:rPr>
              <a:t>什么要有框架？</a:t>
            </a:r>
          </a:p>
        </p:txBody>
      </p:sp>
      <p:sp>
        <p:nvSpPr>
          <p:cNvPr id="3" name="object 3"/>
          <p:cNvSpPr/>
          <p:nvPr/>
        </p:nvSpPr>
        <p:spPr>
          <a:xfrm>
            <a:off x="1613599" y="3198724"/>
            <a:ext cx="0" cy="486409"/>
          </a:xfrm>
          <a:custGeom>
            <a:avLst/>
            <a:gdLst/>
            <a:ahLst/>
            <a:cxnLst/>
            <a:rect l="l" t="t" r="r" b="b"/>
            <a:pathLst>
              <a:path w="0" h="486410">
                <a:moveTo>
                  <a:pt x="0" y="486299"/>
                </a:moveTo>
                <a:lnTo>
                  <a:pt x="0" y="0"/>
                </a:lnTo>
              </a:path>
            </a:pathLst>
          </a:custGeom>
          <a:ln w="76199">
            <a:solidFill>
              <a:srgbClr val="42B983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89670" y="2518177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9" y="62930"/>
                </a:moveTo>
                <a:lnTo>
                  <a:pt x="0" y="0"/>
                </a:lnTo>
                <a:lnTo>
                  <a:pt x="86455" y="31451"/>
                </a:lnTo>
                <a:lnTo>
                  <a:pt x="9" y="6293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689670" y="2518177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9" y="62930"/>
                </a:moveTo>
                <a:lnTo>
                  <a:pt x="86455" y="31451"/>
                </a:lnTo>
                <a:lnTo>
                  <a:pt x="0" y="0"/>
                </a:lnTo>
                <a:lnTo>
                  <a:pt x="9" y="62930"/>
                </a:lnTo>
                <a:close/>
              </a:path>
            </a:pathLst>
          </a:custGeom>
          <a:ln w="19049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803860" y="2104981"/>
            <a:ext cx="1480820" cy="889635"/>
          </a:xfrm>
          <a:custGeom>
            <a:avLst/>
            <a:gdLst/>
            <a:ahLst/>
            <a:cxnLst/>
            <a:rect l="l" t="t" r="r" b="b"/>
            <a:pathLst>
              <a:path w="1480820" h="889635">
                <a:moveTo>
                  <a:pt x="1332546" y="889499"/>
                </a:moveTo>
                <a:lnTo>
                  <a:pt x="148252" y="889499"/>
                </a:lnTo>
                <a:lnTo>
                  <a:pt x="101393" y="881941"/>
                </a:lnTo>
                <a:lnTo>
                  <a:pt x="60696" y="860895"/>
                </a:lnTo>
                <a:lnTo>
                  <a:pt x="28604" y="828803"/>
                </a:lnTo>
                <a:lnTo>
                  <a:pt x="7558" y="788106"/>
                </a:lnTo>
                <a:lnTo>
                  <a:pt x="0" y="741246"/>
                </a:lnTo>
                <a:lnTo>
                  <a:pt x="0" y="148253"/>
                </a:lnTo>
                <a:lnTo>
                  <a:pt x="7558" y="101393"/>
                </a:lnTo>
                <a:lnTo>
                  <a:pt x="28604" y="60696"/>
                </a:lnTo>
                <a:lnTo>
                  <a:pt x="60696" y="28604"/>
                </a:lnTo>
                <a:lnTo>
                  <a:pt x="101393" y="7558"/>
                </a:lnTo>
                <a:lnTo>
                  <a:pt x="148252" y="0"/>
                </a:lnTo>
                <a:lnTo>
                  <a:pt x="1332546" y="0"/>
                </a:lnTo>
                <a:lnTo>
                  <a:pt x="1389280" y="11285"/>
                </a:lnTo>
                <a:lnTo>
                  <a:pt x="1437377" y="43422"/>
                </a:lnTo>
                <a:lnTo>
                  <a:pt x="1469514" y="91519"/>
                </a:lnTo>
                <a:lnTo>
                  <a:pt x="1480799" y="148253"/>
                </a:lnTo>
                <a:lnTo>
                  <a:pt x="1480799" y="741246"/>
                </a:lnTo>
                <a:lnTo>
                  <a:pt x="1473241" y="788106"/>
                </a:lnTo>
                <a:lnTo>
                  <a:pt x="1452195" y="828803"/>
                </a:lnTo>
                <a:lnTo>
                  <a:pt x="1420103" y="860895"/>
                </a:lnTo>
                <a:lnTo>
                  <a:pt x="1379406" y="881941"/>
                </a:lnTo>
                <a:lnTo>
                  <a:pt x="1332546" y="8894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969660" y="2440447"/>
            <a:ext cx="11480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5" b="1">
                <a:latin typeface="Roboto"/>
                <a:cs typeface="Roboto"/>
              </a:rPr>
              <a:t>Render</a:t>
            </a:r>
            <a:r>
              <a:rPr dirty="0" sz="1200" spc="-55" b="1">
                <a:latin typeface="Roboto"/>
                <a:cs typeface="Roboto"/>
              </a:rPr>
              <a:t> </a:t>
            </a:r>
            <a:r>
              <a:rPr dirty="0" sz="1200" spc="5" b="1">
                <a:latin typeface="Roboto"/>
                <a:cs typeface="Roboto"/>
              </a:rPr>
              <a:t>Function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11774" y="1926675"/>
            <a:ext cx="1108710" cy="1246505"/>
          </a:xfrm>
          <a:custGeom>
            <a:avLst/>
            <a:gdLst/>
            <a:ahLst/>
            <a:cxnLst/>
            <a:rect l="l" t="t" r="r" b="b"/>
            <a:pathLst>
              <a:path w="1108710" h="1246505">
                <a:moveTo>
                  <a:pt x="923746" y="1246499"/>
                </a:moveTo>
                <a:lnTo>
                  <a:pt x="0" y="1246499"/>
                </a:lnTo>
                <a:lnTo>
                  <a:pt x="0" y="0"/>
                </a:lnTo>
                <a:lnTo>
                  <a:pt x="1108500" y="0"/>
                </a:lnTo>
                <a:lnTo>
                  <a:pt x="1108500" y="1061746"/>
                </a:lnTo>
                <a:lnTo>
                  <a:pt x="923746" y="12464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35521" y="2988421"/>
            <a:ext cx="184785" cy="184785"/>
          </a:xfrm>
          <a:custGeom>
            <a:avLst/>
            <a:gdLst/>
            <a:ahLst/>
            <a:cxnLst/>
            <a:rect l="l" t="t" r="r" b="b"/>
            <a:pathLst>
              <a:path w="184785" h="184785">
                <a:moveTo>
                  <a:pt x="0" y="184753"/>
                </a:moveTo>
                <a:lnTo>
                  <a:pt x="36950" y="36950"/>
                </a:lnTo>
                <a:lnTo>
                  <a:pt x="184753" y="0"/>
                </a:lnTo>
                <a:lnTo>
                  <a:pt x="0" y="184753"/>
                </a:lnTo>
                <a:close/>
              </a:path>
            </a:pathLst>
          </a:custGeom>
          <a:solidFill>
            <a:srgbClr val="ADAD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028135" y="2348264"/>
            <a:ext cx="6750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0" b="1">
                <a:solidFill>
                  <a:srgbClr val="FFFFFF"/>
                </a:solidFill>
                <a:latin typeface="Roboto"/>
                <a:cs typeface="Roboto"/>
              </a:rPr>
              <a:t>Template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98050" y="2171909"/>
            <a:ext cx="1849755" cy="3848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77470">
              <a:lnSpc>
                <a:spcPts val="1415"/>
              </a:lnSpc>
              <a:spcBef>
                <a:spcPts val="100"/>
              </a:spcBef>
            </a:pPr>
            <a:r>
              <a:rPr dirty="0" sz="1200" spc="5" b="1">
                <a:solidFill>
                  <a:srgbClr val="D9D9D9"/>
                </a:solidFill>
                <a:latin typeface="Roboto"/>
                <a:cs typeface="Roboto"/>
              </a:rPr>
              <a:t>compile</a:t>
            </a:r>
            <a:endParaRPr sz="1200">
              <a:latin typeface="Roboto"/>
              <a:cs typeface="Roboto"/>
            </a:endParaRPr>
          </a:p>
          <a:p>
            <a:pPr algn="ctr">
              <a:lnSpc>
                <a:spcPts val="1415"/>
              </a:lnSpc>
              <a:tabLst>
                <a:tab pos="1823720" algn="l"/>
              </a:tabLst>
            </a:pPr>
            <a:r>
              <a:rPr dirty="0" sz="1200" u="heavy">
                <a:solidFill>
                  <a:srgbClr val="FFFFFF"/>
                </a:solidFill>
                <a:latin typeface="Times New Roman"/>
                <a:cs typeface="Times New Roman"/>
              </a:rPr>
              <a:t> 	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438213" y="4759123"/>
            <a:ext cx="219710" cy="209550"/>
          </a:xfrm>
          <a:custGeom>
            <a:avLst/>
            <a:gdLst/>
            <a:ahLst/>
            <a:cxnLst/>
            <a:rect l="l" t="t" r="r" b="b"/>
            <a:pathLst>
              <a:path w="219710" h="209550">
                <a:moveTo>
                  <a:pt x="0" y="0"/>
                </a:moveTo>
                <a:lnTo>
                  <a:pt x="219674" y="0"/>
                </a:lnTo>
                <a:lnTo>
                  <a:pt x="219674" y="209474"/>
                </a:lnTo>
                <a:lnTo>
                  <a:pt x="0" y="209474"/>
                </a:lnTo>
                <a:lnTo>
                  <a:pt x="0" y="0"/>
                </a:lnTo>
                <a:close/>
              </a:path>
            </a:pathLst>
          </a:custGeom>
          <a:solidFill>
            <a:srgbClr val="42B9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657888" y="4689297"/>
            <a:ext cx="69850" cy="279400"/>
          </a:xfrm>
          <a:custGeom>
            <a:avLst/>
            <a:gdLst/>
            <a:ahLst/>
            <a:cxnLst/>
            <a:rect l="l" t="t" r="r" b="b"/>
            <a:pathLst>
              <a:path w="69850" h="279400">
                <a:moveTo>
                  <a:pt x="0" y="279299"/>
                </a:moveTo>
                <a:lnTo>
                  <a:pt x="0" y="69824"/>
                </a:lnTo>
                <a:lnTo>
                  <a:pt x="69824" y="0"/>
                </a:lnTo>
                <a:lnTo>
                  <a:pt x="69824" y="209474"/>
                </a:lnTo>
                <a:lnTo>
                  <a:pt x="0" y="279299"/>
                </a:lnTo>
                <a:close/>
              </a:path>
            </a:pathLst>
          </a:custGeom>
          <a:solidFill>
            <a:srgbClr val="3493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438213" y="4689297"/>
            <a:ext cx="289560" cy="69850"/>
          </a:xfrm>
          <a:custGeom>
            <a:avLst/>
            <a:gdLst/>
            <a:ahLst/>
            <a:cxnLst/>
            <a:rect l="l" t="t" r="r" b="b"/>
            <a:pathLst>
              <a:path w="289560" h="69850">
                <a:moveTo>
                  <a:pt x="219674" y="69824"/>
                </a:moveTo>
                <a:lnTo>
                  <a:pt x="0" y="69824"/>
                </a:lnTo>
                <a:lnTo>
                  <a:pt x="69824" y="0"/>
                </a:lnTo>
                <a:lnTo>
                  <a:pt x="289499" y="0"/>
                </a:lnTo>
                <a:lnTo>
                  <a:pt x="219674" y="69824"/>
                </a:lnTo>
                <a:close/>
              </a:path>
            </a:pathLst>
          </a:custGeom>
          <a:solidFill>
            <a:srgbClr val="67C7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861023" y="5368701"/>
            <a:ext cx="219710" cy="209550"/>
          </a:xfrm>
          <a:custGeom>
            <a:avLst/>
            <a:gdLst/>
            <a:ahLst/>
            <a:cxnLst/>
            <a:rect l="l" t="t" r="r" b="b"/>
            <a:pathLst>
              <a:path w="219710" h="209550">
                <a:moveTo>
                  <a:pt x="0" y="0"/>
                </a:moveTo>
                <a:lnTo>
                  <a:pt x="219674" y="0"/>
                </a:lnTo>
                <a:lnTo>
                  <a:pt x="219674" y="209474"/>
                </a:lnTo>
                <a:lnTo>
                  <a:pt x="0" y="209474"/>
                </a:lnTo>
                <a:lnTo>
                  <a:pt x="0" y="0"/>
                </a:lnTo>
                <a:close/>
              </a:path>
            </a:pathLst>
          </a:custGeom>
          <a:solidFill>
            <a:srgbClr val="42B9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080698" y="5298876"/>
            <a:ext cx="69850" cy="279400"/>
          </a:xfrm>
          <a:custGeom>
            <a:avLst/>
            <a:gdLst/>
            <a:ahLst/>
            <a:cxnLst/>
            <a:rect l="l" t="t" r="r" b="b"/>
            <a:pathLst>
              <a:path w="69850" h="279400">
                <a:moveTo>
                  <a:pt x="0" y="279299"/>
                </a:moveTo>
                <a:lnTo>
                  <a:pt x="0" y="69824"/>
                </a:lnTo>
                <a:lnTo>
                  <a:pt x="69824" y="0"/>
                </a:lnTo>
                <a:lnTo>
                  <a:pt x="69824" y="209474"/>
                </a:lnTo>
                <a:lnTo>
                  <a:pt x="0" y="279299"/>
                </a:lnTo>
                <a:close/>
              </a:path>
            </a:pathLst>
          </a:custGeom>
          <a:solidFill>
            <a:srgbClr val="3493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861023" y="5298876"/>
            <a:ext cx="289560" cy="69850"/>
          </a:xfrm>
          <a:custGeom>
            <a:avLst/>
            <a:gdLst/>
            <a:ahLst/>
            <a:cxnLst/>
            <a:rect l="l" t="t" r="r" b="b"/>
            <a:pathLst>
              <a:path w="289560" h="69850">
                <a:moveTo>
                  <a:pt x="219674" y="69824"/>
                </a:moveTo>
                <a:lnTo>
                  <a:pt x="0" y="69824"/>
                </a:lnTo>
                <a:lnTo>
                  <a:pt x="69824" y="0"/>
                </a:lnTo>
                <a:lnTo>
                  <a:pt x="289499" y="0"/>
                </a:lnTo>
                <a:lnTo>
                  <a:pt x="219674" y="69824"/>
                </a:lnTo>
                <a:close/>
              </a:path>
            </a:pathLst>
          </a:custGeom>
          <a:solidFill>
            <a:srgbClr val="67C7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385858" y="5368701"/>
            <a:ext cx="219710" cy="209550"/>
          </a:xfrm>
          <a:custGeom>
            <a:avLst/>
            <a:gdLst/>
            <a:ahLst/>
            <a:cxnLst/>
            <a:rect l="l" t="t" r="r" b="b"/>
            <a:pathLst>
              <a:path w="219710" h="209550">
                <a:moveTo>
                  <a:pt x="0" y="0"/>
                </a:moveTo>
                <a:lnTo>
                  <a:pt x="219674" y="0"/>
                </a:lnTo>
                <a:lnTo>
                  <a:pt x="219674" y="209474"/>
                </a:lnTo>
                <a:lnTo>
                  <a:pt x="0" y="209474"/>
                </a:lnTo>
                <a:lnTo>
                  <a:pt x="0" y="0"/>
                </a:lnTo>
                <a:close/>
              </a:path>
            </a:pathLst>
          </a:custGeom>
          <a:solidFill>
            <a:srgbClr val="42B9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605533" y="5298876"/>
            <a:ext cx="69850" cy="279400"/>
          </a:xfrm>
          <a:custGeom>
            <a:avLst/>
            <a:gdLst/>
            <a:ahLst/>
            <a:cxnLst/>
            <a:rect l="l" t="t" r="r" b="b"/>
            <a:pathLst>
              <a:path w="69850" h="279400">
                <a:moveTo>
                  <a:pt x="0" y="279299"/>
                </a:moveTo>
                <a:lnTo>
                  <a:pt x="0" y="69824"/>
                </a:lnTo>
                <a:lnTo>
                  <a:pt x="69824" y="0"/>
                </a:lnTo>
                <a:lnTo>
                  <a:pt x="69824" y="209474"/>
                </a:lnTo>
                <a:lnTo>
                  <a:pt x="0" y="279299"/>
                </a:lnTo>
                <a:close/>
              </a:path>
            </a:pathLst>
          </a:custGeom>
          <a:solidFill>
            <a:srgbClr val="3493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385858" y="5298876"/>
            <a:ext cx="289560" cy="69850"/>
          </a:xfrm>
          <a:custGeom>
            <a:avLst/>
            <a:gdLst/>
            <a:ahLst/>
            <a:cxnLst/>
            <a:rect l="l" t="t" r="r" b="b"/>
            <a:pathLst>
              <a:path w="289560" h="69850">
                <a:moveTo>
                  <a:pt x="219674" y="69824"/>
                </a:moveTo>
                <a:lnTo>
                  <a:pt x="0" y="69824"/>
                </a:lnTo>
                <a:lnTo>
                  <a:pt x="69824" y="0"/>
                </a:lnTo>
                <a:lnTo>
                  <a:pt x="289499" y="0"/>
                </a:lnTo>
                <a:lnTo>
                  <a:pt x="219674" y="69824"/>
                </a:lnTo>
                <a:close/>
              </a:path>
            </a:pathLst>
          </a:custGeom>
          <a:solidFill>
            <a:srgbClr val="67C7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963047" y="5368701"/>
            <a:ext cx="219710" cy="209550"/>
          </a:xfrm>
          <a:custGeom>
            <a:avLst/>
            <a:gdLst/>
            <a:ahLst/>
            <a:cxnLst/>
            <a:rect l="l" t="t" r="r" b="b"/>
            <a:pathLst>
              <a:path w="219710" h="209550">
                <a:moveTo>
                  <a:pt x="0" y="0"/>
                </a:moveTo>
                <a:lnTo>
                  <a:pt x="219674" y="0"/>
                </a:lnTo>
                <a:lnTo>
                  <a:pt x="219674" y="209474"/>
                </a:lnTo>
                <a:lnTo>
                  <a:pt x="0" y="209474"/>
                </a:lnTo>
                <a:lnTo>
                  <a:pt x="0" y="0"/>
                </a:lnTo>
                <a:close/>
              </a:path>
            </a:pathLst>
          </a:custGeom>
          <a:solidFill>
            <a:srgbClr val="42B9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82722" y="5298876"/>
            <a:ext cx="69850" cy="279400"/>
          </a:xfrm>
          <a:custGeom>
            <a:avLst/>
            <a:gdLst/>
            <a:ahLst/>
            <a:cxnLst/>
            <a:rect l="l" t="t" r="r" b="b"/>
            <a:pathLst>
              <a:path w="69850" h="279400">
                <a:moveTo>
                  <a:pt x="0" y="279299"/>
                </a:moveTo>
                <a:lnTo>
                  <a:pt x="0" y="69824"/>
                </a:lnTo>
                <a:lnTo>
                  <a:pt x="69824" y="0"/>
                </a:lnTo>
                <a:lnTo>
                  <a:pt x="69824" y="209474"/>
                </a:lnTo>
                <a:lnTo>
                  <a:pt x="0" y="279299"/>
                </a:lnTo>
                <a:close/>
              </a:path>
            </a:pathLst>
          </a:custGeom>
          <a:solidFill>
            <a:srgbClr val="3493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963047" y="5298876"/>
            <a:ext cx="289560" cy="69850"/>
          </a:xfrm>
          <a:custGeom>
            <a:avLst/>
            <a:gdLst/>
            <a:ahLst/>
            <a:cxnLst/>
            <a:rect l="l" t="t" r="r" b="b"/>
            <a:pathLst>
              <a:path w="289560" h="69850">
                <a:moveTo>
                  <a:pt x="219674" y="69824"/>
                </a:moveTo>
                <a:lnTo>
                  <a:pt x="0" y="69824"/>
                </a:lnTo>
                <a:lnTo>
                  <a:pt x="69824" y="0"/>
                </a:lnTo>
                <a:lnTo>
                  <a:pt x="289499" y="0"/>
                </a:lnTo>
                <a:lnTo>
                  <a:pt x="219674" y="69824"/>
                </a:lnTo>
                <a:close/>
              </a:path>
            </a:pathLst>
          </a:custGeom>
          <a:solidFill>
            <a:srgbClr val="67C7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130732" y="5902149"/>
            <a:ext cx="219710" cy="209550"/>
          </a:xfrm>
          <a:custGeom>
            <a:avLst/>
            <a:gdLst/>
            <a:ahLst/>
            <a:cxnLst/>
            <a:rect l="l" t="t" r="r" b="b"/>
            <a:pathLst>
              <a:path w="219710" h="209550">
                <a:moveTo>
                  <a:pt x="0" y="0"/>
                </a:moveTo>
                <a:lnTo>
                  <a:pt x="219674" y="0"/>
                </a:lnTo>
                <a:lnTo>
                  <a:pt x="219674" y="209474"/>
                </a:lnTo>
                <a:lnTo>
                  <a:pt x="0" y="209474"/>
                </a:lnTo>
                <a:lnTo>
                  <a:pt x="0" y="0"/>
                </a:lnTo>
                <a:close/>
              </a:path>
            </a:pathLst>
          </a:custGeom>
          <a:solidFill>
            <a:srgbClr val="42B9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350407" y="5832325"/>
            <a:ext cx="69850" cy="279400"/>
          </a:xfrm>
          <a:custGeom>
            <a:avLst/>
            <a:gdLst/>
            <a:ahLst/>
            <a:cxnLst/>
            <a:rect l="l" t="t" r="r" b="b"/>
            <a:pathLst>
              <a:path w="69850" h="279400">
                <a:moveTo>
                  <a:pt x="0" y="279299"/>
                </a:moveTo>
                <a:lnTo>
                  <a:pt x="0" y="69824"/>
                </a:lnTo>
                <a:lnTo>
                  <a:pt x="69824" y="0"/>
                </a:lnTo>
                <a:lnTo>
                  <a:pt x="69824" y="209474"/>
                </a:lnTo>
                <a:lnTo>
                  <a:pt x="0" y="279299"/>
                </a:lnTo>
                <a:close/>
              </a:path>
            </a:pathLst>
          </a:custGeom>
          <a:solidFill>
            <a:srgbClr val="3493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130732" y="5832325"/>
            <a:ext cx="289560" cy="69850"/>
          </a:xfrm>
          <a:custGeom>
            <a:avLst/>
            <a:gdLst/>
            <a:ahLst/>
            <a:cxnLst/>
            <a:rect l="l" t="t" r="r" b="b"/>
            <a:pathLst>
              <a:path w="289560" h="69850">
                <a:moveTo>
                  <a:pt x="219674" y="69824"/>
                </a:moveTo>
                <a:lnTo>
                  <a:pt x="0" y="69824"/>
                </a:lnTo>
                <a:lnTo>
                  <a:pt x="69824" y="0"/>
                </a:lnTo>
                <a:lnTo>
                  <a:pt x="289499" y="0"/>
                </a:lnTo>
                <a:lnTo>
                  <a:pt x="219674" y="69824"/>
                </a:lnTo>
                <a:close/>
              </a:path>
            </a:pathLst>
          </a:custGeom>
          <a:solidFill>
            <a:srgbClr val="67C7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420332" y="5902149"/>
            <a:ext cx="219710" cy="209550"/>
          </a:xfrm>
          <a:custGeom>
            <a:avLst/>
            <a:gdLst/>
            <a:ahLst/>
            <a:cxnLst/>
            <a:rect l="l" t="t" r="r" b="b"/>
            <a:pathLst>
              <a:path w="219710" h="209550">
                <a:moveTo>
                  <a:pt x="0" y="0"/>
                </a:moveTo>
                <a:lnTo>
                  <a:pt x="219674" y="0"/>
                </a:lnTo>
                <a:lnTo>
                  <a:pt x="219674" y="209474"/>
                </a:lnTo>
                <a:lnTo>
                  <a:pt x="0" y="209474"/>
                </a:lnTo>
                <a:lnTo>
                  <a:pt x="0" y="0"/>
                </a:lnTo>
                <a:close/>
              </a:path>
            </a:pathLst>
          </a:custGeom>
          <a:solidFill>
            <a:srgbClr val="42B9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640007" y="5832325"/>
            <a:ext cx="69850" cy="279400"/>
          </a:xfrm>
          <a:custGeom>
            <a:avLst/>
            <a:gdLst/>
            <a:ahLst/>
            <a:cxnLst/>
            <a:rect l="l" t="t" r="r" b="b"/>
            <a:pathLst>
              <a:path w="69850" h="279400">
                <a:moveTo>
                  <a:pt x="0" y="279299"/>
                </a:moveTo>
                <a:lnTo>
                  <a:pt x="0" y="69824"/>
                </a:lnTo>
                <a:lnTo>
                  <a:pt x="69824" y="0"/>
                </a:lnTo>
                <a:lnTo>
                  <a:pt x="69824" y="209474"/>
                </a:lnTo>
                <a:lnTo>
                  <a:pt x="0" y="279299"/>
                </a:lnTo>
                <a:close/>
              </a:path>
            </a:pathLst>
          </a:custGeom>
          <a:solidFill>
            <a:srgbClr val="3493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420332" y="5832325"/>
            <a:ext cx="289560" cy="69850"/>
          </a:xfrm>
          <a:custGeom>
            <a:avLst/>
            <a:gdLst/>
            <a:ahLst/>
            <a:cxnLst/>
            <a:rect l="l" t="t" r="r" b="b"/>
            <a:pathLst>
              <a:path w="289560" h="69850">
                <a:moveTo>
                  <a:pt x="219674" y="69824"/>
                </a:moveTo>
                <a:lnTo>
                  <a:pt x="0" y="69824"/>
                </a:lnTo>
                <a:lnTo>
                  <a:pt x="69824" y="0"/>
                </a:lnTo>
                <a:lnTo>
                  <a:pt x="289499" y="0"/>
                </a:lnTo>
                <a:lnTo>
                  <a:pt x="219674" y="69824"/>
                </a:lnTo>
                <a:close/>
              </a:path>
            </a:pathLst>
          </a:custGeom>
          <a:solidFill>
            <a:srgbClr val="67C7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878297" y="5902149"/>
            <a:ext cx="219710" cy="209550"/>
          </a:xfrm>
          <a:custGeom>
            <a:avLst/>
            <a:gdLst/>
            <a:ahLst/>
            <a:cxnLst/>
            <a:rect l="l" t="t" r="r" b="b"/>
            <a:pathLst>
              <a:path w="219710" h="209550">
                <a:moveTo>
                  <a:pt x="0" y="0"/>
                </a:moveTo>
                <a:lnTo>
                  <a:pt x="219674" y="0"/>
                </a:lnTo>
                <a:lnTo>
                  <a:pt x="219674" y="209474"/>
                </a:lnTo>
                <a:lnTo>
                  <a:pt x="0" y="209474"/>
                </a:lnTo>
                <a:lnTo>
                  <a:pt x="0" y="0"/>
                </a:lnTo>
                <a:close/>
              </a:path>
            </a:pathLst>
          </a:custGeom>
          <a:solidFill>
            <a:srgbClr val="42B9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097972" y="5832325"/>
            <a:ext cx="69850" cy="279400"/>
          </a:xfrm>
          <a:custGeom>
            <a:avLst/>
            <a:gdLst/>
            <a:ahLst/>
            <a:cxnLst/>
            <a:rect l="l" t="t" r="r" b="b"/>
            <a:pathLst>
              <a:path w="69850" h="279400">
                <a:moveTo>
                  <a:pt x="0" y="279299"/>
                </a:moveTo>
                <a:lnTo>
                  <a:pt x="0" y="69824"/>
                </a:lnTo>
                <a:lnTo>
                  <a:pt x="69824" y="0"/>
                </a:lnTo>
                <a:lnTo>
                  <a:pt x="69824" y="209474"/>
                </a:lnTo>
                <a:lnTo>
                  <a:pt x="0" y="279299"/>
                </a:lnTo>
                <a:close/>
              </a:path>
            </a:pathLst>
          </a:custGeom>
          <a:solidFill>
            <a:srgbClr val="3493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878297" y="5832325"/>
            <a:ext cx="289560" cy="69850"/>
          </a:xfrm>
          <a:custGeom>
            <a:avLst/>
            <a:gdLst/>
            <a:ahLst/>
            <a:cxnLst/>
            <a:rect l="l" t="t" r="r" b="b"/>
            <a:pathLst>
              <a:path w="289560" h="69850">
                <a:moveTo>
                  <a:pt x="219674" y="69824"/>
                </a:moveTo>
                <a:lnTo>
                  <a:pt x="0" y="69824"/>
                </a:lnTo>
                <a:lnTo>
                  <a:pt x="69824" y="0"/>
                </a:lnTo>
                <a:lnTo>
                  <a:pt x="289499" y="0"/>
                </a:lnTo>
                <a:lnTo>
                  <a:pt x="219674" y="69824"/>
                </a:lnTo>
                <a:close/>
              </a:path>
            </a:pathLst>
          </a:custGeom>
          <a:solidFill>
            <a:srgbClr val="67C7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167897" y="5902149"/>
            <a:ext cx="219710" cy="209550"/>
          </a:xfrm>
          <a:custGeom>
            <a:avLst/>
            <a:gdLst/>
            <a:ahLst/>
            <a:cxnLst/>
            <a:rect l="l" t="t" r="r" b="b"/>
            <a:pathLst>
              <a:path w="219710" h="209550">
                <a:moveTo>
                  <a:pt x="0" y="0"/>
                </a:moveTo>
                <a:lnTo>
                  <a:pt x="219674" y="0"/>
                </a:lnTo>
                <a:lnTo>
                  <a:pt x="219674" y="209474"/>
                </a:lnTo>
                <a:lnTo>
                  <a:pt x="0" y="209474"/>
                </a:lnTo>
                <a:lnTo>
                  <a:pt x="0" y="0"/>
                </a:lnTo>
                <a:close/>
              </a:path>
            </a:pathLst>
          </a:custGeom>
          <a:solidFill>
            <a:srgbClr val="42B9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387572" y="5832325"/>
            <a:ext cx="69850" cy="279400"/>
          </a:xfrm>
          <a:custGeom>
            <a:avLst/>
            <a:gdLst/>
            <a:ahLst/>
            <a:cxnLst/>
            <a:rect l="l" t="t" r="r" b="b"/>
            <a:pathLst>
              <a:path w="69850" h="279400">
                <a:moveTo>
                  <a:pt x="0" y="279299"/>
                </a:moveTo>
                <a:lnTo>
                  <a:pt x="0" y="69824"/>
                </a:lnTo>
                <a:lnTo>
                  <a:pt x="69824" y="0"/>
                </a:lnTo>
                <a:lnTo>
                  <a:pt x="69824" y="209474"/>
                </a:lnTo>
                <a:lnTo>
                  <a:pt x="0" y="279299"/>
                </a:lnTo>
                <a:close/>
              </a:path>
            </a:pathLst>
          </a:custGeom>
          <a:solidFill>
            <a:srgbClr val="3493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167897" y="5832325"/>
            <a:ext cx="289560" cy="69850"/>
          </a:xfrm>
          <a:custGeom>
            <a:avLst/>
            <a:gdLst/>
            <a:ahLst/>
            <a:cxnLst/>
            <a:rect l="l" t="t" r="r" b="b"/>
            <a:pathLst>
              <a:path w="289560" h="69850">
                <a:moveTo>
                  <a:pt x="219674" y="69824"/>
                </a:moveTo>
                <a:lnTo>
                  <a:pt x="0" y="69824"/>
                </a:lnTo>
                <a:lnTo>
                  <a:pt x="69824" y="0"/>
                </a:lnTo>
                <a:lnTo>
                  <a:pt x="289499" y="0"/>
                </a:lnTo>
                <a:lnTo>
                  <a:pt x="219674" y="69824"/>
                </a:lnTo>
                <a:close/>
              </a:path>
            </a:pathLst>
          </a:custGeom>
          <a:solidFill>
            <a:srgbClr val="67C7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457497" y="5902149"/>
            <a:ext cx="219710" cy="209550"/>
          </a:xfrm>
          <a:custGeom>
            <a:avLst/>
            <a:gdLst/>
            <a:ahLst/>
            <a:cxnLst/>
            <a:rect l="l" t="t" r="r" b="b"/>
            <a:pathLst>
              <a:path w="219710" h="209550">
                <a:moveTo>
                  <a:pt x="0" y="0"/>
                </a:moveTo>
                <a:lnTo>
                  <a:pt x="219674" y="0"/>
                </a:lnTo>
                <a:lnTo>
                  <a:pt x="219674" y="209474"/>
                </a:lnTo>
                <a:lnTo>
                  <a:pt x="0" y="209474"/>
                </a:lnTo>
                <a:lnTo>
                  <a:pt x="0" y="0"/>
                </a:lnTo>
                <a:close/>
              </a:path>
            </a:pathLst>
          </a:custGeom>
          <a:solidFill>
            <a:srgbClr val="42B9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677172" y="5832325"/>
            <a:ext cx="69850" cy="279400"/>
          </a:xfrm>
          <a:custGeom>
            <a:avLst/>
            <a:gdLst/>
            <a:ahLst/>
            <a:cxnLst/>
            <a:rect l="l" t="t" r="r" b="b"/>
            <a:pathLst>
              <a:path w="69850" h="279400">
                <a:moveTo>
                  <a:pt x="0" y="279299"/>
                </a:moveTo>
                <a:lnTo>
                  <a:pt x="0" y="69824"/>
                </a:lnTo>
                <a:lnTo>
                  <a:pt x="69824" y="0"/>
                </a:lnTo>
                <a:lnTo>
                  <a:pt x="69824" y="209474"/>
                </a:lnTo>
                <a:lnTo>
                  <a:pt x="0" y="279299"/>
                </a:lnTo>
                <a:close/>
              </a:path>
            </a:pathLst>
          </a:custGeom>
          <a:solidFill>
            <a:srgbClr val="3493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457497" y="5832325"/>
            <a:ext cx="289560" cy="69850"/>
          </a:xfrm>
          <a:custGeom>
            <a:avLst/>
            <a:gdLst/>
            <a:ahLst/>
            <a:cxnLst/>
            <a:rect l="l" t="t" r="r" b="b"/>
            <a:pathLst>
              <a:path w="289560" h="69850">
                <a:moveTo>
                  <a:pt x="219674" y="69824"/>
                </a:moveTo>
                <a:lnTo>
                  <a:pt x="0" y="69824"/>
                </a:lnTo>
                <a:lnTo>
                  <a:pt x="69824" y="0"/>
                </a:lnTo>
                <a:lnTo>
                  <a:pt x="289499" y="0"/>
                </a:lnTo>
                <a:lnTo>
                  <a:pt x="219674" y="69824"/>
                </a:lnTo>
                <a:close/>
              </a:path>
            </a:pathLst>
          </a:custGeom>
          <a:solidFill>
            <a:srgbClr val="67C7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040750" y="4968597"/>
            <a:ext cx="507365" cy="330835"/>
          </a:xfrm>
          <a:custGeom>
            <a:avLst/>
            <a:gdLst/>
            <a:ahLst/>
            <a:cxnLst/>
            <a:rect l="l" t="t" r="r" b="b"/>
            <a:pathLst>
              <a:path w="507364" h="330835">
                <a:moveTo>
                  <a:pt x="507299" y="0"/>
                </a:moveTo>
                <a:lnTo>
                  <a:pt x="479198" y="61626"/>
                </a:lnTo>
                <a:lnTo>
                  <a:pt x="447400" y="86661"/>
                </a:lnTo>
                <a:lnTo>
                  <a:pt x="406727" y="108808"/>
                </a:lnTo>
                <a:lnTo>
                  <a:pt x="359399" y="128788"/>
                </a:lnTo>
                <a:lnTo>
                  <a:pt x="307633" y="147325"/>
                </a:lnTo>
                <a:lnTo>
                  <a:pt x="253649" y="165139"/>
                </a:lnTo>
                <a:lnTo>
                  <a:pt x="199666" y="182955"/>
                </a:lnTo>
                <a:lnTo>
                  <a:pt x="147900" y="201493"/>
                </a:lnTo>
                <a:lnTo>
                  <a:pt x="100572" y="221476"/>
                </a:lnTo>
                <a:lnTo>
                  <a:pt x="59899" y="243626"/>
                </a:lnTo>
                <a:lnTo>
                  <a:pt x="28101" y="268665"/>
                </a:lnTo>
                <a:lnTo>
                  <a:pt x="7395" y="297316"/>
                </a:lnTo>
                <a:lnTo>
                  <a:pt x="0" y="3302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548050" y="4968597"/>
            <a:ext cx="17780" cy="330835"/>
          </a:xfrm>
          <a:custGeom>
            <a:avLst/>
            <a:gdLst/>
            <a:ahLst/>
            <a:cxnLst/>
            <a:rect l="l" t="t" r="r" b="b"/>
            <a:pathLst>
              <a:path w="17779" h="330835">
                <a:moveTo>
                  <a:pt x="0" y="0"/>
                </a:moveTo>
                <a:lnTo>
                  <a:pt x="747" y="54831"/>
                </a:lnTo>
                <a:lnTo>
                  <a:pt x="2718" y="98050"/>
                </a:lnTo>
                <a:lnTo>
                  <a:pt x="5505" y="133530"/>
                </a:lnTo>
                <a:lnTo>
                  <a:pt x="8699" y="165139"/>
                </a:lnTo>
                <a:lnTo>
                  <a:pt x="11894" y="196751"/>
                </a:lnTo>
                <a:lnTo>
                  <a:pt x="14681" y="232235"/>
                </a:lnTo>
                <a:lnTo>
                  <a:pt x="16652" y="275461"/>
                </a:lnTo>
                <a:lnTo>
                  <a:pt x="17399" y="3302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548050" y="4968597"/>
            <a:ext cx="594995" cy="330835"/>
          </a:xfrm>
          <a:custGeom>
            <a:avLst/>
            <a:gdLst/>
            <a:ahLst/>
            <a:cxnLst/>
            <a:rect l="l" t="t" r="r" b="b"/>
            <a:pathLst>
              <a:path w="594995" h="330835">
                <a:moveTo>
                  <a:pt x="0" y="0"/>
                </a:moveTo>
                <a:lnTo>
                  <a:pt x="25549" y="54831"/>
                </a:lnTo>
                <a:lnTo>
                  <a:pt x="92906" y="98050"/>
                </a:lnTo>
                <a:lnTo>
                  <a:pt x="137907" y="116516"/>
                </a:lnTo>
                <a:lnTo>
                  <a:pt x="188135" y="133530"/>
                </a:lnTo>
                <a:lnTo>
                  <a:pt x="241846" y="149576"/>
                </a:lnTo>
                <a:lnTo>
                  <a:pt x="297299" y="165139"/>
                </a:lnTo>
                <a:lnTo>
                  <a:pt x="352753" y="180703"/>
                </a:lnTo>
                <a:lnTo>
                  <a:pt x="406464" y="196751"/>
                </a:lnTo>
                <a:lnTo>
                  <a:pt x="456692" y="213767"/>
                </a:lnTo>
                <a:lnTo>
                  <a:pt x="501693" y="232235"/>
                </a:lnTo>
                <a:lnTo>
                  <a:pt x="539727" y="252638"/>
                </a:lnTo>
                <a:lnTo>
                  <a:pt x="587922" y="301187"/>
                </a:lnTo>
                <a:lnTo>
                  <a:pt x="594599" y="3302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310295" y="5578176"/>
            <a:ext cx="185420" cy="254635"/>
          </a:xfrm>
          <a:custGeom>
            <a:avLst/>
            <a:gdLst/>
            <a:ahLst/>
            <a:cxnLst/>
            <a:rect l="l" t="t" r="r" b="b"/>
            <a:pathLst>
              <a:path w="185420" h="254635">
                <a:moveTo>
                  <a:pt x="185399" y="0"/>
                </a:moveTo>
                <a:lnTo>
                  <a:pt x="177433" y="42157"/>
                </a:lnTo>
                <a:lnTo>
                  <a:pt x="156431" y="75385"/>
                </a:lnTo>
                <a:lnTo>
                  <a:pt x="126738" y="102664"/>
                </a:lnTo>
                <a:lnTo>
                  <a:pt x="92699" y="126976"/>
                </a:lnTo>
                <a:lnTo>
                  <a:pt x="58661" y="151300"/>
                </a:lnTo>
                <a:lnTo>
                  <a:pt x="28968" y="178613"/>
                </a:lnTo>
                <a:lnTo>
                  <a:pt x="7966" y="211888"/>
                </a:lnTo>
                <a:lnTo>
                  <a:pt x="0" y="2540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495696" y="5578176"/>
            <a:ext cx="104775" cy="254635"/>
          </a:xfrm>
          <a:custGeom>
            <a:avLst/>
            <a:gdLst/>
            <a:ahLst/>
            <a:cxnLst/>
            <a:rect l="l" t="t" r="r" b="b"/>
            <a:pathLst>
              <a:path w="104775" h="254635">
                <a:moveTo>
                  <a:pt x="0" y="0"/>
                </a:moveTo>
                <a:lnTo>
                  <a:pt x="4485" y="42157"/>
                </a:lnTo>
                <a:lnTo>
                  <a:pt x="16312" y="75385"/>
                </a:lnTo>
                <a:lnTo>
                  <a:pt x="33032" y="102664"/>
                </a:lnTo>
                <a:lnTo>
                  <a:pt x="52199" y="126976"/>
                </a:lnTo>
                <a:lnTo>
                  <a:pt x="71367" y="151300"/>
                </a:lnTo>
                <a:lnTo>
                  <a:pt x="88087" y="178613"/>
                </a:lnTo>
                <a:lnTo>
                  <a:pt x="99914" y="211888"/>
                </a:lnTo>
                <a:lnTo>
                  <a:pt x="104399" y="2540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057885" y="5578176"/>
            <a:ext cx="15240" cy="254635"/>
          </a:xfrm>
          <a:custGeom>
            <a:avLst/>
            <a:gdLst/>
            <a:ahLst/>
            <a:cxnLst/>
            <a:rect l="l" t="t" r="r" b="b"/>
            <a:pathLst>
              <a:path w="15239" h="254635">
                <a:moveTo>
                  <a:pt x="14999" y="0"/>
                </a:moveTo>
                <a:lnTo>
                  <a:pt x="14355" y="42157"/>
                </a:lnTo>
                <a:lnTo>
                  <a:pt x="12656" y="75385"/>
                </a:lnTo>
                <a:lnTo>
                  <a:pt x="10253" y="102664"/>
                </a:lnTo>
                <a:lnTo>
                  <a:pt x="7499" y="126976"/>
                </a:lnTo>
                <a:lnTo>
                  <a:pt x="4746" y="151300"/>
                </a:lnTo>
                <a:lnTo>
                  <a:pt x="2343" y="178613"/>
                </a:lnTo>
                <a:lnTo>
                  <a:pt x="644" y="211888"/>
                </a:lnTo>
                <a:lnTo>
                  <a:pt x="0" y="2540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072885" y="5578176"/>
            <a:ext cx="274955" cy="254635"/>
          </a:xfrm>
          <a:custGeom>
            <a:avLst/>
            <a:gdLst/>
            <a:ahLst/>
            <a:cxnLst/>
            <a:rect l="l" t="t" r="r" b="b"/>
            <a:pathLst>
              <a:path w="274954" h="254635">
                <a:moveTo>
                  <a:pt x="0" y="0"/>
                </a:moveTo>
                <a:lnTo>
                  <a:pt x="11807" y="42157"/>
                </a:lnTo>
                <a:lnTo>
                  <a:pt x="42937" y="75385"/>
                </a:lnTo>
                <a:lnTo>
                  <a:pt x="86948" y="102664"/>
                </a:lnTo>
                <a:lnTo>
                  <a:pt x="137399" y="126976"/>
                </a:lnTo>
                <a:lnTo>
                  <a:pt x="187851" y="151300"/>
                </a:lnTo>
                <a:lnTo>
                  <a:pt x="231862" y="178613"/>
                </a:lnTo>
                <a:lnTo>
                  <a:pt x="262992" y="211888"/>
                </a:lnTo>
                <a:lnTo>
                  <a:pt x="274799" y="2540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072885" y="5578176"/>
            <a:ext cx="564515" cy="254635"/>
          </a:xfrm>
          <a:custGeom>
            <a:avLst/>
            <a:gdLst/>
            <a:ahLst/>
            <a:cxnLst/>
            <a:rect l="l" t="t" r="r" b="b"/>
            <a:pathLst>
              <a:path w="564514" h="254635">
                <a:moveTo>
                  <a:pt x="0" y="0"/>
                </a:moveTo>
                <a:lnTo>
                  <a:pt x="31258" y="47381"/>
                </a:lnTo>
                <a:lnTo>
                  <a:pt x="66630" y="66629"/>
                </a:lnTo>
                <a:lnTo>
                  <a:pt x="111872" y="83656"/>
                </a:lnTo>
                <a:lnTo>
                  <a:pt x="164518" y="99018"/>
                </a:lnTo>
                <a:lnTo>
                  <a:pt x="222100" y="113273"/>
                </a:lnTo>
                <a:lnTo>
                  <a:pt x="282149" y="126976"/>
                </a:lnTo>
                <a:lnTo>
                  <a:pt x="342199" y="140683"/>
                </a:lnTo>
                <a:lnTo>
                  <a:pt x="399781" y="154950"/>
                </a:lnTo>
                <a:lnTo>
                  <a:pt x="452427" y="170331"/>
                </a:lnTo>
                <a:lnTo>
                  <a:pt x="497669" y="187382"/>
                </a:lnTo>
                <a:lnTo>
                  <a:pt x="533041" y="206657"/>
                </a:lnTo>
                <a:lnTo>
                  <a:pt x="556074" y="228711"/>
                </a:lnTo>
                <a:lnTo>
                  <a:pt x="564299" y="2540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3940196" y="4306861"/>
            <a:ext cx="12058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5" b="1">
                <a:solidFill>
                  <a:srgbClr val="34495E"/>
                </a:solidFill>
                <a:latin typeface="Roboto"/>
                <a:cs typeface="Roboto"/>
              </a:rPr>
              <a:t>Virtual </a:t>
            </a:r>
            <a:r>
              <a:rPr dirty="0" sz="1200" spc="5" b="1">
                <a:solidFill>
                  <a:srgbClr val="34495E"/>
                </a:solidFill>
                <a:latin typeface="Roboto"/>
                <a:cs typeface="Roboto"/>
              </a:rPr>
              <a:t>DOM</a:t>
            </a:r>
            <a:r>
              <a:rPr dirty="0" sz="1200" spc="-85" b="1">
                <a:solidFill>
                  <a:srgbClr val="34495E"/>
                </a:solidFill>
                <a:latin typeface="Roboto"/>
                <a:cs typeface="Roboto"/>
              </a:rPr>
              <a:t> </a:t>
            </a:r>
            <a:r>
              <a:rPr dirty="0" sz="1200" spc="25" b="1">
                <a:solidFill>
                  <a:srgbClr val="34495E"/>
                </a:solidFill>
                <a:latin typeface="Roboto"/>
                <a:cs typeface="Roboto"/>
              </a:rPr>
              <a:t>Tree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544260" y="2994481"/>
            <a:ext cx="0" cy="1131570"/>
          </a:xfrm>
          <a:custGeom>
            <a:avLst/>
            <a:gdLst/>
            <a:ahLst/>
            <a:cxnLst/>
            <a:rect l="l" t="t" r="r" b="b"/>
            <a:pathLst>
              <a:path w="0" h="1131570">
                <a:moveTo>
                  <a:pt x="0" y="0"/>
                </a:moveTo>
                <a:lnTo>
                  <a:pt x="0" y="1131299"/>
                </a:lnTo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512795" y="4125781"/>
            <a:ext cx="63500" cy="86995"/>
          </a:xfrm>
          <a:custGeom>
            <a:avLst/>
            <a:gdLst/>
            <a:ahLst/>
            <a:cxnLst/>
            <a:rect l="l" t="t" r="r" b="b"/>
            <a:pathLst>
              <a:path w="63500" h="86995">
                <a:moveTo>
                  <a:pt x="31465" y="86450"/>
                </a:moveTo>
                <a:lnTo>
                  <a:pt x="0" y="0"/>
                </a:lnTo>
                <a:lnTo>
                  <a:pt x="62931" y="0"/>
                </a:lnTo>
                <a:lnTo>
                  <a:pt x="31465" y="8645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512795" y="4125781"/>
            <a:ext cx="63500" cy="86995"/>
          </a:xfrm>
          <a:custGeom>
            <a:avLst/>
            <a:gdLst/>
            <a:ahLst/>
            <a:cxnLst/>
            <a:rect l="l" t="t" r="r" b="b"/>
            <a:pathLst>
              <a:path w="63500" h="86995">
                <a:moveTo>
                  <a:pt x="0" y="0"/>
                </a:moveTo>
                <a:lnTo>
                  <a:pt x="31465" y="86450"/>
                </a:lnTo>
                <a:lnTo>
                  <a:pt x="62931" y="0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4873121" y="3459654"/>
            <a:ext cx="4724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20" b="1">
                <a:solidFill>
                  <a:srgbClr val="34495E"/>
                </a:solidFill>
                <a:latin typeface="Roboto"/>
                <a:cs typeface="Roboto"/>
              </a:rPr>
              <a:t>render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xfrm>
            <a:off x="3154548" y="591010"/>
            <a:ext cx="283146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55">
                <a:solidFill>
                  <a:srgbClr val="34495E"/>
                </a:solidFill>
                <a:latin typeface="Roboto"/>
                <a:cs typeface="Roboto"/>
              </a:rPr>
              <a:t>Render</a:t>
            </a:r>
            <a:r>
              <a:rPr dirty="0" sz="3000" spc="-25">
                <a:solidFill>
                  <a:srgbClr val="34495E"/>
                </a:solidFill>
                <a:latin typeface="Roboto"/>
                <a:cs typeface="Roboto"/>
              </a:rPr>
              <a:t> </a:t>
            </a:r>
            <a:r>
              <a:rPr dirty="0" sz="3000" spc="30">
                <a:solidFill>
                  <a:srgbClr val="34495E"/>
                </a:solidFill>
                <a:latin typeface="Roboto"/>
                <a:cs typeface="Roboto"/>
              </a:rPr>
              <a:t>Function</a:t>
            </a:r>
            <a:endParaRPr sz="30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4548" y="591010"/>
            <a:ext cx="283146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55">
                <a:solidFill>
                  <a:srgbClr val="34495E"/>
                </a:solidFill>
                <a:latin typeface="Roboto"/>
                <a:cs typeface="Roboto"/>
              </a:rPr>
              <a:t>Render</a:t>
            </a:r>
            <a:r>
              <a:rPr dirty="0" sz="3000" spc="-25">
                <a:solidFill>
                  <a:srgbClr val="34495E"/>
                </a:solidFill>
                <a:latin typeface="Roboto"/>
                <a:cs typeface="Roboto"/>
              </a:rPr>
              <a:t> </a:t>
            </a:r>
            <a:r>
              <a:rPr dirty="0" sz="3000" spc="30">
                <a:solidFill>
                  <a:srgbClr val="34495E"/>
                </a:solidFill>
                <a:latin typeface="Roboto"/>
                <a:cs typeface="Roboto"/>
              </a:rPr>
              <a:t>Function</a:t>
            </a:r>
            <a:endParaRPr sz="3000">
              <a:latin typeface="Roboto"/>
              <a:cs typeface="Robo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40725" y="2037642"/>
            <a:ext cx="3160395" cy="2225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3525" marR="1635125" indent="-251460">
              <a:lnSpc>
                <a:spcPct val="114599"/>
              </a:lnSpc>
              <a:spcBef>
                <a:spcPts val="100"/>
              </a:spcBef>
            </a:pPr>
            <a:r>
              <a:rPr dirty="0" sz="1800" spc="-5">
                <a:solidFill>
                  <a:srgbClr val="34495E"/>
                </a:solidFill>
                <a:latin typeface="Consolas"/>
                <a:cs typeface="Consolas"/>
              </a:rPr>
              <a:t>render (h)</a:t>
            </a:r>
            <a:r>
              <a:rPr dirty="0" sz="1800" spc="-95">
                <a:solidFill>
                  <a:srgbClr val="34495E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34495E"/>
                </a:solidFill>
                <a:latin typeface="Consolas"/>
                <a:cs typeface="Consolas"/>
              </a:rPr>
              <a:t>{  </a:t>
            </a:r>
            <a:r>
              <a:rPr dirty="0" sz="1800" spc="-5">
                <a:solidFill>
                  <a:srgbClr val="34495E"/>
                </a:solidFill>
                <a:latin typeface="Consolas"/>
                <a:cs typeface="Consolas"/>
              </a:rPr>
              <a:t>return</a:t>
            </a:r>
            <a:r>
              <a:rPr dirty="0" sz="1800" spc="-100">
                <a:solidFill>
                  <a:srgbClr val="34495E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34495E"/>
                </a:solidFill>
                <a:latin typeface="Consolas"/>
                <a:cs typeface="Consolas"/>
              </a:rPr>
              <a:t>h(</a:t>
            </a:r>
            <a:endParaRPr sz="1800">
              <a:latin typeface="Consolas"/>
              <a:cs typeface="Consolas"/>
            </a:endParaRPr>
          </a:p>
          <a:p>
            <a:pPr marL="514350">
              <a:lnSpc>
                <a:spcPct val="100000"/>
              </a:lnSpc>
              <a:spcBef>
                <a:spcPts val="315"/>
              </a:spcBef>
            </a:pPr>
            <a:r>
              <a:rPr dirty="0" sz="1800" spc="-5">
                <a:solidFill>
                  <a:srgbClr val="34495E"/>
                </a:solidFill>
                <a:latin typeface="Consolas"/>
                <a:cs typeface="Consolas"/>
              </a:rPr>
              <a:t>'div',</a:t>
            </a:r>
            <a:endParaRPr sz="1800">
              <a:latin typeface="Consolas"/>
              <a:cs typeface="Consolas"/>
            </a:endParaRPr>
          </a:p>
          <a:p>
            <a:pPr marL="514350" marR="5080">
              <a:lnSpc>
                <a:spcPct val="114599"/>
              </a:lnSpc>
            </a:pPr>
            <a:r>
              <a:rPr dirty="0" sz="1800">
                <a:solidFill>
                  <a:srgbClr val="34495E"/>
                </a:solidFill>
                <a:latin typeface="Consolas"/>
                <a:cs typeface="Consolas"/>
              </a:rPr>
              <a:t>{ </a:t>
            </a:r>
            <a:r>
              <a:rPr dirty="0" sz="1800" spc="-5">
                <a:solidFill>
                  <a:srgbClr val="34495E"/>
                </a:solidFill>
                <a:latin typeface="Consolas"/>
                <a:cs typeface="Consolas"/>
              </a:rPr>
              <a:t>class: 'message'</a:t>
            </a:r>
            <a:r>
              <a:rPr dirty="0" sz="1800" spc="-100">
                <a:solidFill>
                  <a:srgbClr val="34495E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34495E"/>
                </a:solidFill>
                <a:latin typeface="Consolas"/>
                <a:cs typeface="Consolas"/>
              </a:rPr>
              <a:t>},  ['Hello</a:t>
            </a:r>
            <a:r>
              <a:rPr dirty="0" sz="1800" spc="-100">
                <a:solidFill>
                  <a:srgbClr val="34495E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34495E"/>
                </a:solidFill>
                <a:latin typeface="Consolas"/>
                <a:cs typeface="Consolas"/>
              </a:rPr>
              <a:t>World']</a:t>
            </a:r>
            <a:endParaRPr sz="1800">
              <a:latin typeface="Consolas"/>
              <a:cs typeface="Consolas"/>
            </a:endParaRPr>
          </a:p>
          <a:p>
            <a:pPr marL="263525">
              <a:lnSpc>
                <a:spcPct val="100000"/>
              </a:lnSpc>
              <a:spcBef>
                <a:spcPts val="315"/>
              </a:spcBef>
            </a:pPr>
            <a:r>
              <a:rPr dirty="0" sz="1800">
                <a:solidFill>
                  <a:srgbClr val="34495E"/>
                </a:solidFill>
                <a:latin typeface="Consolas"/>
                <a:cs typeface="Consolas"/>
              </a:rPr>
              <a:t>)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dirty="0" sz="1800">
                <a:solidFill>
                  <a:srgbClr val="34495E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7800" y="2688409"/>
            <a:ext cx="2660650" cy="968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3525" marR="5080" indent="-251460">
              <a:lnSpc>
                <a:spcPct val="114599"/>
              </a:lnSpc>
              <a:spcBef>
                <a:spcPts val="100"/>
              </a:spcBef>
            </a:pPr>
            <a:r>
              <a:rPr dirty="0" sz="1800" spc="-5">
                <a:solidFill>
                  <a:srgbClr val="E06666"/>
                </a:solidFill>
                <a:latin typeface="Consolas"/>
                <a:cs typeface="Consolas"/>
              </a:rPr>
              <a:t>&lt;div</a:t>
            </a:r>
            <a:r>
              <a:rPr dirty="0" sz="1800" spc="-95">
                <a:solidFill>
                  <a:srgbClr val="E06666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06666"/>
                </a:solidFill>
                <a:latin typeface="Consolas"/>
                <a:cs typeface="Consolas"/>
              </a:rPr>
              <a:t>class="message"&gt;  Hello</a:t>
            </a:r>
            <a:r>
              <a:rPr dirty="0" sz="1800" spc="-100">
                <a:solidFill>
                  <a:srgbClr val="E06666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06666"/>
                </a:solidFill>
                <a:latin typeface="Consolas"/>
                <a:cs typeface="Consolas"/>
              </a:rPr>
              <a:t>World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dirty="0" sz="1800" spc="-5">
                <a:solidFill>
                  <a:srgbClr val="E06666"/>
                </a:solidFill>
                <a:latin typeface="Consolas"/>
                <a:cs typeface="Consolas"/>
              </a:rPr>
              <a:t>&lt;/div&gt;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40500" y="2919933"/>
            <a:ext cx="663575" cy="761365"/>
          </a:xfrm>
          <a:custGeom>
            <a:avLst/>
            <a:gdLst/>
            <a:ahLst/>
            <a:cxnLst/>
            <a:rect l="l" t="t" r="r" b="b"/>
            <a:pathLst>
              <a:path w="663575" h="761364">
                <a:moveTo>
                  <a:pt x="331499" y="760799"/>
                </a:moveTo>
                <a:lnTo>
                  <a:pt x="331499" y="570599"/>
                </a:lnTo>
                <a:lnTo>
                  <a:pt x="0" y="570599"/>
                </a:lnTo>
                <a:lnTo>
                  <a:pt x="0" y="190199"/>
                </a:lnTo>
                <a:lnTo>
                  <a:pt x="331499" y="190199"/>
                </a:lnTo>
                <a:lnTo>
                  <a:pt x="331499" y="0"/>
                </a:lnTo>
                <a:lnTo>
                  <a:pt x="662999" y="380399"/>
                </a:lnTo>
                <a:lnTo>
                  <a:pt x="331499" y="760799"/>
                </a:lnTo>
                <a:close/>
              </a:path>
            </a:pathLst>
          </a:custGeom>
          <a:solidFill>
            <a:srgbClr val="F6B26B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4548" y="591010"/>
            <a:ext cx="283146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55">
                <a:solidFill>
                  <a:srgbClr val="34495E"/>
                </a:solidFill>
                <a:latin typeface="Roboto"/>
                <a:cs typeface="Roboto"/>
              </a:rPr>
              <a:t>Render</a:t>
            </a:r>
            <a:r>
              <a:rPr dirty="0" sz="3000" spc="-25">
                <a:solidFill>
                  <a:srgbClr val="34495E"/>
                </a:solidFill>
                <a:latin typeface="Roboto"/>
                <a:cs typeface="Roboto"/>
              </a:rPr>
              <a:t> </a:t>
            </a:r>
            <a:r>
              <a:rPr dirty="0" sz="3000" spc="30">
                <a:solidFill>
                  <a:srgbClr val="34495E"/>
                </a:solidFill>
                <a:latin typeface="Roboto"/>
                <a:cs typeface="Roboto"/>
              </a:rPr>
              <a:t>Function</a:t>
            </a:r>
            <a:endParaRPr sz="3000">
              <a:latin typeface="Roboto"/>
              <a:cs typeface="Robo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7800" y="2688409"/>
            <a:ext cx="2660650" cy="968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3525" marR="5080" indent="-251460">
              <a:lnSpc>
                <a:spcPct val="114599"/>
              </a:lnSpc>
              <a:spcBef>
                <a:spcPts val="100"/>
              </a:spcBef>
            </a:pPr>
            <a:r>
              <a:rPr dirty="0" sz="1800" spc="-5">
                <a:solidFill>
                  <a:srgbClr val="E06666"/>
                </a:solidFill>
                <a:latin typeface="Consolas"/>
                <a:cs typeface="Consolas"/>
              </a:rPr>
              <a:t>&lt;div</a:t>
            </a:r>
            <a:r>
              <a:rPr dirty="0" sz="1800" spc="-95">
                <a:solidFill>
                  <a:srgbClr val="E06666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06666"/>
                </a:solidFill>
                <a:latin typeface="Consolas"/>
                <a:cs typeface="Consolas"/>
              </a:rPr>
              <a:t>class="message"&gt;  Hello</a:t>
            </a:r>
            <a:r>
              <a:rPr dirty="0" sz="1800" spc="-100">
                <a:solidFill>
                  <a:srgbClr val="E06666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06666"/>
                </a:solidFill>
                <a:latin typeface="Consolas"/>
                <a:cs typeface="Consolas"/>
              </a:rPr>
              <a:t>World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dirty="0" sz="1800" spc="-5">
                <a:solidFill>
                  <a:srgbClr val="E06666"/>
                </a:solidFill>
                <a:latin typeface="Consolas"/>
                <a:cs typeface="Consolas"/>
              </a:rPr>
              <a:t>&lt;/div&gt;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40500" y="2919933"/>
            <a:ext cx="663575" cy="761365"/>
          </a:xfrm>
          <a:custGeom>
            <a:avLst/>
            <a:gdLst/>
            <a:ahLst/>
            <a:cxnLst/>
            <a:rect l="l" t="t" r="r" b="b"/>
            <a:pathLst>
              <a:path w="663575" h="761364">
                <a:moveTo>
                  <a:pt x="331499" y="760799"/>
                </a:moveTo>
                <a:lnTo>
                  <a:pt x="331499" y="570599"/>
                </a:lnTo>
                <a:lnTo>
                  <a:pt x="0" y="570599"/>
                </a:lnTo>
                <a:lnTo>
                  <a:pt x="0" y="190199"/>
                </a:lnTo>
                <a:lnTo>
                  <a:pt x="331499" y="190199"/>
                </a:lnTo>
                <a:lnTo>
                  <a:pt x="331499" y="0"/>
                </a:lnTo>
                <a:lnTo>
                  <a:pt x="662999" y="380399"/>
                </a:lnTo>
                <a:lnTo>
                  <a:pt x="331499" y="760799"/>
                </a:lnTo>
                <a:close/>
              </a:path>
            </a:pathLst>
          </a:custGeom>
          <a:solidFill>
            <a:srgbClr val="F6B26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256100" y="4676789"/>
            <a:ext cx="1884680" cy="882650"/>
          </a:xfrm>
          <a:prstGeom prst="rect">
            <a:avLst/>
          </a:prstGeom>
        </p:spPr>
        <p:txBody>
          <a:bodyPr wrap="square" lIns="0" tIns="1231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70"/>
              </a:spcBef>
            </a:pPr>
            <a:r>
              <a:rPr dirty="0" sz="1400" spc="-10" b="1">
                <a:solidFill>
                  <a:srgbClr val="34495E"/>
                </a:solidFill>
                <a:latin typeface="MS PGothic"/>
                <a:cs typeface="MS PGothic"/>
              </a:rPr>
              <a:t>模板</a:t>
            </a:r>
            <a:endParaRPr sz="1400">
              <a:latin typeface="MS PGothic"/>
              <a:cs typeface="MS PGothic"/>
            </a:endParaRPr>
          </a:p>
          <a:p>
            <a:pPr marL="12700">
              <a:lnSpc>
                <a:spcPts val="1664"/>
              </a:lnSpc>
              <a:spcBef>
                <a:spcPts val="869"/>
              </a:spcBef>
            </a:pPr>
            <a:r>
              <a:rPr dirty="0" sz="1400" spc="-5">
                <a:solidFill>
                  <a:srgbClr val="34495E"/>
                </a:solidFill>
                <a:latin typeface="黑体"/>
                <a:cs typeface="黑体"/>
              </a:rPr>
              <a:t>书</a:t>
            </a:r>
            <a:r>
              <a:rPr dirty="0" sz="1400">
                <a:solidFill>
                  <a:srgbClr val="34495E"/>
                </a:solidFill>
                <a:latin typeface="MS PGothic"/>
                <a:cs typeface="MS PGothic"/>
              </a:rPr>
              <a:t>写便利、</a:t>
            </a:r>
            <a:r>
              <a:rPr dirty="0" sz="1400" spc="110">
                <a:solidFill>
                  <a:srgbClr val="34495E"/>
                </a:solidFill>
                <a:latin typeface="MS PGothic"/>
                <a:cs typeface="MS PGothic"/>
              </a:rPr>
              <a:t>易</a:t>
            </a:r>
            <a:r>
              <a:rPr dirty="0" sz="1400">
                <a:solidFill>
                  <a:srgbClr val="34495E"/>
                </a:solidFill>
                <a:latin typeface="黑体"/>
                <a:cs typeface="黑体"/>
              </a:rPr>
              <a:t>读</a:t>
            </a:r>
            <a:endParaRPr sz="1400">
              <a:latin typeface="黑体"/>
              <a:cs typeface="黑体"/>
            </a:endParaRPr>
          </a:p>
          <a:p>
            <a:pPr marL="12700">
              <a:lnSpc>
                <a:spcPts val="1664"/>
              </a:lnSpc>
            </a:pPr>
            <a:r>
              <a:rPr dirty="0" sz="1400">
                <a:solidFill>
                  <a:srgbClr val="34495E"/>
                </a:solidFill>
                <a:latin typeface="MS PGothic"/>
                <a:cs typeface="MS PGothic"/>
              </a:rPr>
              <a:t>更接近文</a:t>
            </a:r>
            <a:r>
              <a:rPr dirty="0" sz="1400" spc="125">
                <a:solidFill>
                  <a:srgbClr val="34495E"/>
                </a:solidFill>
                <a:latin typeface="MS PGothic"/>
                <a:cs typeface="MS PGothic"/>
              </a:rPr>
              <a:t>档</a:t>
            </a:r>
            <a:r>
              <a:rPr dirty="0" sz="1400" spc="-5">
                <a:solidFill>
                  <a:srgbClr val="34495E"/>
                </a:solidFill>
                <a:latin typeface="黑体"/>
                <a:cs typeface="黑体"/>
              </a:rPr>
              <a:t>结</a:t>
            </a:r>
            <a:r>
              <a:rPr dirty="0" sz="1400">
                <a:solidFill>
                  <a:srgbClr val="34495E"/>
                </a:solidFill>
                <a:latin typeface="MS PGothic"/>
                <a:cs typeface="MS PGothic"/>
              </a:rPr>
              <a:t>构和</a:t>
            </a:r>
            <a:r>
              <a:rPr dirty="0" sz="1400" spc="-90">
                <a:solidFill>
                  <a:srgbClr val="34495E"/>
                </a:solidFill>
                <a:latin typeface="MS PGothic"/>
                <a:cs typeface="MS PGothic"/>
              </a:rPr>
              <a:t> </a:t>
            </a:r>
            <a:r>
              <a:rPr dirty="0" sz="1400" spc="-5">
                <a:solidFill>
                  <a:srgbClr val="34495E"/>
                </a:solidFill>
                <a:latin typeface="Arial"/>
                <a:cs typeface="Arial"/>
              </a:rPr>
              <a:t>CSS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idx="3" sz="half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63525" marR="1635125" indent="-251460">
              <a:lnSpc>
                <a:spcPct val="114599"/>
              </a:lnSpc>
              <a:spcBef>
                <a:spcPts val="100"/>
              </a:spcBef>
            </a:pPr>
            <a:r>
              <a:rPr dirty="0" spc="-5"/>
              <a:t>render (h)</a:t>
            </a:r>
            <a:r>
              <a:rPr dirty="0" spc="-95"/>
              <a:t> </a:t>
            </a:r>
            <a:r>
              <a:rPr dirty="0"/>
              <a:t>{  </a:t>
            </a:r>
            <a:r>
              <a:rPr dirty="0" spc="-5"/>
              <a:t>return</a:t>
            </a:r>
            <a:r>
              <a:rPr dirty="0" spc="-100"/>
              <a:t> </a:t>
            </a:r>
            <a:r>
              <a:rPr dirty="0" spc="-5"/>
              <a:t>h(</a:t>
            </a:r>
          </a:p>
          <a:p>
            <a:pPr marL="514350">
              <a:lnSpc>
                <a:spcPct val="100000"/>
              </a:lnSpc>
              <a:spcBef>
                <a:spcPts val="315"/>
              </a:spcBef>
            </a:pPr>
            <a:r>
              <a:rPr dirty="0" spc="-5"/>
              <a:t>'div',</a:t>
            </a:r>
          </a:p>
          <a:p>
            <a:pPr marL="514350" marR="5080">
              <a:lnSpc>
                <a:spcPct val="114599"/>
              </a:lnSpc>
            </a:pPr>
            <a:r>
              <a:rPr dirty="0"/>
              <a:t>{ </a:t>
            </a:r>
            <a:r>
              <a:rPr dirty="0" spc="-5"/>
              <a:t>class: 'message'</a:t>
            </a:r>
            <a:r>
              <a:rPr dirty="0" spc="-100"/>
              <a:t> </a:t>
            </a:r>
            <a:r>
              <a:rPr dirty="0" spc="-5"/>
              <a:t>},  ['Hello</a:t>
            </a:r>
            <a:r>
              <a:rPr dirty="0" spc="-100"/>
              <a:t> </a:t>
            </a:r>
            <a:r>
              <a:rPr dirty="0" spc="-5"/>
              <a:t>World']</a:t>
            </a:r>
          </a:p>
          <a:p>
            <a:pPr marL="263525">
              <a:lnSpc>
                <a:spcPct val="100000"/>
              </a:lnSpc>
              <a:spcBef>
                <a:spcPts val="315"/>
              </a:spcBef>
            </a:pPr>
            <a:r>
              <a:rPr dirty="0"/>
              <a:t>)</a:t>
            </a: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dirty="0"/>
              <a:t>}</a:t>
            </a: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Times New Roman"/>
              <a:cs typeface="Times New Roman"/>
            </a:endParaRPr>
          </a:p>
          <a:p>
            <a:pPr marL="518159">
              <a:lnSpc>
                <a:spcPct val="100000"/>
              </a:lnSpc>
              <a:spcBef>
                <a:spcPts val="5"/>
              </a:spcBef>
            </a:pPr>
            <a:r>
              <a:rPr dirty="0" sz="1400" spc="-10" b="1">
                <a:latin typeface="MS PGothic"/>
                <a:cs typeface="MS PGothic"/>
              </a:rPr>
              <a:t>函</a:t>
            </a:r>
            <a:r>
              <a:rPr dirty="0" sz="1400" spc="35" b="1">
                <a:latin typeface="MS PGothic"/>
                <a:cs typeface="MS PGothic"/>
              </a:rPr>
              <a:t>数</a:t>
            </a:r>
            <a:r>
              <a:rPr dirty="0" sz="1400" spc="-5" b="1">
                <a:latin typeface="Arial"/>
                <a:cs typeface="Arial"/>
              </a:rPr>
              <a:t>/JSX</a:t>
            </a:r>
            <a:endParaRPr sz="1400">
              <a:latin typeface="Arial"/>
              <a:cs typeface="Arial"/>
            </a:endParaRPr>
          </a:p>
          <a:p>
            <a:pPr marL="518159">
              <a:lnSpc>
                <a:spcPts val="1664"/>
              </a:lnSpc>
              <a:spcBef>
                <a:spcPts val="869"/>
              </a:spcBef>
            </a:pPr>
            <a:r>
              <a:rPr dirty="0" sz="1400">
                <a:latin typeface="MS PGothic"/>
                <a:cs typeface="MS PGothic"/>
              </a:rPr>
              <a:t>更灵活</a:t>
            </a:r>
            <a:r>
              <a:rPr dirty="0" sz="1400" spc="85">
                <a:latin typeface="MS PGothic"/>
                <a:cs typeface="MS PGothic"/>
              </a:rPr>
              <a:t>、</a:t>
            </a:r>
            <a:r>
              <a:rPr dirty="0" sz="1400" spc="-5">
                <a:latin typeface="黑体"/>
                <a:cs typeface="黑体"/>
              </a:rPr>
              <a:t>强</a:t>
            </a:r>
            <a:r>
              <a:rPr dirty="0" sz="1400">
                <a:latin typeface="MS PGothic"/>
                <a:cs typeface="MS PGothic"/>
              </a:rPr>
              <a:t>大</a:t>
            </a:r>
            <a:endParaRPr sz="1400">
              <a:latin typeface="MS PGothic"/>
              <a:cs typeface="MS PGothic"/>
            </a:endParaRPr>
          </a:p>
          <a:p>
            <a:pPr marL="518159">
              <a:lnSpc>
                <a:spcPts val="1664"/>
              </a:lnSpc>
            </a:pPr>
            <a:r>
              <a:rPr dirty="0" sz="1400" spc="25">
                <a:latin typeface="MS PGothic"/>
                <a:cs typeface="MS PGothic"/>
              </a:rPr>
              <a:t>能</a:t>
            </a:r>
            <a:r>
              <a:rPr dirty="0" sz="1400" spc="-5">
                <a:latin typeface="黑体"/>
                <a:cs typeface="黑体"/>
              </a:rPr>
              <a:t>够</a:t>
            </a:r>
            <a:r>
              <a:rPr dirty="0" sz="1400">
                <a:latin typeface="MS PGothic"/>
                <a:cs typeface="MS PGothic"/>
              </a:rPr>
              <a:t>表达更</a:t>
            </a:r>
            <a:r>
              <a:rPr dirty="0" sz="1400" spc="100">
                <a:latin typeface="MS PGothic"/>
                <a:cs typeface="MS PGothic"/>
              </a:rPr>
              <a:t>复</a:t>
            </a:r>
            <a:r>
              <a:rPr dirty="0" sz="1400" spc="-5">
                <a:latin typeface="黑体"/>
                <a:cs typeface="黑体"/>
              </a:rPr>
              <a:t>杂</a:t>
            </a:r>
            <a:r>
              <a:rPr dirty="0" sz="1400" spc="25">
                <a:latin typeface="MS PGothic"/>
                <a:cs typeface="MS PGothic"/>
              </a:rPr>
              <a:t>的</a:t>
            </a:r>
            <a:r>
              <a:rPr dirty="0" sz="1400">
                <a:latin typeface="黑体"/>
                <a:cs typeface="黑体"/>
              </a:rPr>
              <a:t>逻辑</a:t>
            </a:r>
            <a:endParaRPr sz="14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44800" y="514810"/>
            <a:ext cx="3454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5">
                <a:solidFill>
                  <a:srgbClr val="34495E"/>
                </a:solidFill>
              </a:rPr>
              <a:t>高效的依</a:t>
            </a:r>
            <a:r>
              <a:rPr dirty="0" sz="3000" spc="-15">
                <a:solidFill>
                  <a:srgbClr val="34495E"/>
                </a:solidFill>
                <a:latin typeface="黑体"/>
                <a:cs typeface="黑体"/>
              </a:rPr>
              <a:t>赖</a:t>
            </a:r>
            <a:r>
              <a:rPr dirty="0" sz="3000" spc="-15">
                <a:solidFill>
                  <a:srgbClr val="34495E"/>
                </a:solidFill>
              </a:rPr>
              <a:t>追踪系</a:t>
            </a:r>
            <a:r>
              <a:rPr dirty="0" sz="3000" spc="-15">
                <a:solidFill>
                  <a:srgbClr val="34495E"/>
                </a:solidFill>
                <a:latin typeface="黑体"/>
                <a:cs typeface="黑体"/>
              </a:rPr>
              <a:t>统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02169" y="4490186"/>
            <a:ext cx="1710055" cy="1695450"/>
          </a:xfrm>
          <a:custGeom>
            <a:avLst/>
            <a:gdLst/>
            <a:ahLst/>
            <a:cxnLst/>
            <a:rect l="l" t="t" r="r" b="b"/>
            <a:pathLst>
              <a:path w="1710054" h="1695450">
                <a:moveTo>
                  <a:pt x="854929" y="1695361"/>
                </a:moveTo>
                <a:lnTo>
                  <a:pt x="806415" y="1694019"/>
                </a:lnTo>
                <a:lnTo>
                  <a:pt x="758611" y="1690041"/>
                </a:lnTo>
                <a:lnTo>
                  <a:pt x="711590" y="1683499"/>
                </a:lnTo>
                <a:lnTo>
                  <a:pt x="665423" y="1674464"/>
                </a:lnTo>
                <a:lnTo>
                  <a:pt x="620182" y="1663007"/>
                </a:lnTo>
                <a:lnTo>
                  <a:pt x="575940" y="1649200"/>
                </a:lnTo>
                <a:lnTo>
                  <a:pt x="532769" y="1633115"/>
                </a:lnTo>
                <a:lnTo>
                  <a:pt x="490741" y="1614823"/>
                </a:lnTo>
                <a:lnTo>
                  <a:pt x="449928" y="1594397"/>
                </a:lnTo>
                <a:lnTo>
                  <a:pt x="410402" y="1571906"/>
                </a:lnTo>
                <a:lnTo>
                  <a:pt x="372236" y="1547424"/>
                </a:lnTo>
                <a:lnTo>
                  <a:pt x="335501" y="1521021"/>
                </a:lnTo>
                <a:lnTo>
                  <a:pt x="300271" y="1492769"/>
                </a:lnTo>
                <a:lnTo>
                  <a:pt x="266616" y="1462740"/>
                </a:lnTo>
                <a:lnTo>
                  <a:pt x="234610" y="1431005"/>
                </a:lnTo>
                <a:lnTo>
                  <a:pt x="204324" y="1397636"/>
                </a:lnTo>
                <a:lnTo>
                  <a:pt x="175831" y="1362704"/>
                </a:lnTo>
                <a:lnTo>
                  <a:pt x="149202" y="1326281"/>
                </a:lnTo>
                <a:lnTo>
                  <a:pt x="124510" y="1288439"/>
                </a:lnTo>
                <a:lnTo>
                  <a:pt x="101827" y="1249248"/>
                </a:lnTo>
                <a:lnTo>
                  <a:pt x="81226" y="1208781"/>
                </a:lnTo>
                <a:lnTo>
                  <a:pt x="62778" y="1167109"/>
                </a:lnTo>
                <a:lnTo>
                  <a:pt x="46555" y="1124304"/>
                </a:lnTo>
                <a:lnTo>
                  <a:pt x="32631" y="1080437"/>
                </a:lnTo>
                <a:lnTo>
                  <a:pt x="21076" y="1035580"/>
                </a:lnTo>
                <a:lnTo>
                  <a:pt x="11963" y="989804"/>
                </a:lnTo>
                <a:lnTo>
                  <a:pt x="5365" y="943181"/>
                </a:lnTo>
                <a:lnTo>
                  <a:pt x="1353" y="895783"/>
                </a:lnTo>
                <a:lnTo>
                  <a:pt x="0" y="847680"/>
                </a:lnTo>
                <a:lnTo>
                  <a:pt x="1353" y="799578"/>
                </a:lnTo>
                <a:lnTo>
                  <a:pt x="5365" y="752180"/>
                </a:lnTo>
                <a:lnTo>
                  <a:pt x="11963" y="705557"/>
                </a:lnTo>
                <a:lnTo>
                  <a:pt x="21076" y="659781"/>
                </a:lnTo>
                <a:lnTo>
                  <a:pt x="32631" y="614924"/>
                </a:lnTo>
                <a:lnTo>
                  <a:pt x="46555" y="571057"/>
                </a:lnTo>
                <a:lnTo>
                  <a:pt x="62778" y="528252"/>
                </a:lnTo>
                <a:lnTo>
                  <a:pt x="81226" y="486580"/>
                </a:lnTo>
                <a:lnTo>
                  <a:pt x="101827" y="446113"/>
                </a:lnTo>
                <a:lnTo>
                  <a:pt x="124510" y="406922"/>
                </a:lnTo>
                <a:lnTo>
                  <a:pt x="149202" y="369080"/>
                </a:lnTo>
                <a:lnTo>
                  <a:pt x="175831" y="332657"/>
                </a:lnTo>
                <a:lnTo>
                  <a:pt x="204324" y="297725"/>
                </a:lnTo>
                <a:lnTo>
                  <a:pt x="234610" y="264356"/>
                </a:lnTo>
                <a:lnTo>
                  <a:pt x="266616" y="232621"/>
                </a:lnTo>
                <a:lnTo>
                  <a:pt x="300271" y="202592"/>
                </a:lnTo>
                <a:lnTo>
                  <a:pt x="335501" y="174340"/>
                </a:lnTo>
                <a:lnTo>
                  <a:pt x="372236" y="147937"/>
                </a:lnTo>
                <a:lnTo>
                  <a:pt x="410402" y="123454"/>
                </a:lnTo>
                <a:lnTo>
                  <a:pt x="449928" y="100964"/>
                </a:lnTo>
                <a:lnTo>
                  <a:pt x="490741" y="80537"/>
                </a:lnTo>
                <a:lnTo>
                  <a:pt x="532769" y="62246"/>
                </a:lnTo>
                <a:lnTo>
                  <a:pt x="575940" y="46161"/>
                </a:lnTo>
                <a:lnTo>
                  <a:pt x="620182" y="32354"/>
                </a:lnTo>
                <a:lnTo>
                  <a:pt x="665423" y="20897"/>
                </a:lnTo>
                <a:lnTo>
                  <a:pt x="711590" y="11862"/>
                </a:lnTo>
                <a:lnTo>
                  <a:pt x="758611" y="5319"/>
                </a:lnTo>
                <a:lnTo>
                  <a:pt x="806415" y="1341"/>
                </a:lnTo>
                <a:lnTo>
                  <a:pt x="854929" y="0"/>
                </a:lnTo>
                <a:lnTo>
                  <a:pt x="903357" y="1359"/>
                </a:lnTo>
                <a:lnTo>
                  <a:pt x="951396" y="5410"/>
                </a:lnTo>
                <a:lnTo>
                  <a:pt x="998941" y="12109"/>
                </a:lnTo>
                <a:lnTo>
                  <a:pt x="1045889" y="21413"/>
                </a:lnTo>
                <a:lnTo>
                  <a:pt x="1092133" y="33279"/>
                </a:lnTo>
                <a:lnTo>
                  <a:pt x="1137571" y="47664"/>
                </a:lnTo>
                <a:lnTo>
                  <a:pt x="1182096" y="64525"/>
                </a:lnTo>
                <a:lnTo>
                  <a:pt x="1225605" y="83820"/>
                </a:lnTo>
                <a:lnTo>
                  <a:pt x="1267993" y="105505"/>
                </a:lnTo>
                <a:lnTo>
                  <a:pt x="1309155" y="129537"/>
                </a:lnTo>
                <a:lnTo>
                  <a:pt x="1348987" y="155874"/>
                </a:lnTo>
                <a:lnTo>
                  <a:pt x="1387384" y="184472"/>
                </a:lnTo>
                <a:lnTo>
                  <a:pt x="1424242" y="215288"/>
                </a:lnTo>
                <a:lnTo>
                  <a:pt x="1459455" y="248280"/>
                </a:lnTo>
                <a:lnTo>
                  <a:pt x="1495198" y="285949"/>
                </a:lnTo>
                <a:lnTo>
                  <a:pt x="1528393" y="325500"/>
                </a:lnTo>
                <a:lnTo>
                  <a:pt x="1558985" y="366803"/>
                </a:lnTo>
                <a:lnTo>
                  <a:pt x="1586920" y="409728"/>
                </a:lnTo>
                <a:lnTo>
                  <a:pt x="1612145" y="454145"/>
                </a:lnTo>
                <a:lnTo>
                  <a:pt x="1634604" y="499926"/>
                </a:lnTo>
                <a:lnTo>
                  <a:pt x="1654245" y="546941"/>
                </a:lnTo>
                <a:lnTo>
                  <a:pt x="1671012" y="595059"/>
                </a:lnTo>
                <a:lnTo>
                  <a:pt x="1684852" y="644152"/>
                </a:lnTo>
                <a:lnTo>
                  <a:pt x="1695711" y="694091"/>
                </a:lnTo>
                <a:lnTo>
                  <a:pt x="1703534" y="744745"/>
                </a:lnTo>
                <a:lnTo>
                  <a:pt x="1708268" y="795984"/>
                </a:lnTo>
                <a:lnTo>
                  <a:pt x="1709858" y="847680"/>
                </a:lnTo>
                <a:lnTo>
                  <a:pt x="1708505" y="895783"/>
                </a:lnTo>
                <a:lnTo>
                  <a:pt x="1704493" y="943181"/>
                </a:lnTo>
                <a:lnTo>
                  <a:pt x="1697894" y="989804"/>
                </a:lnTo>
                <a:lnTo>
                  <a:pt x="1688782" y="1035580"/>
                </a:lnTo>
                <a:lnTo>
                  <a:pt x="1677227" y="1080437"/>
                </a:lnTo>
                <a:lnTo>
                  <a:pt x="1663302" y="1124304"/>
                </a:lnTo>
                <a:lnTo>
                  <a:pt x="1647080" y="1167109"/>
                </a:lnTo>
                <a:lnTo>
                  <a:pt x="1628632" y="1208781"/>
                </a:lnTo>
                <a:lnTo>
                  <a:pt x="1608030" y="1249248"/>
                </a:lnTo>
                <a:lnTo>
                  <a:pt x="1585347" y="1288439"/>
                </a:lnTo>
                <a:lnTo>
                  <a:pt x="1560656" y="1326281"/>
                </a:lnTo>
                <a:lnTo>
                  <a:pt x="1534027" y="1362704"/>
                </a:lnTo>
                <a:lnTo>
                  <a:pt x="1505534" y="1397636"/>
                </a:lnTo>
                <a:lnTo>
                  <a:pt x="1475248" y="1431005"/>
                </a:lnTo>
                <a:lnTo>
                  <a:pt x="1443241" y="1462740"/>
                </a:lnTo>
                <a:lnTo>
                  <a:pt x="1409587" y="1492769"/>
                </a:lnTo>
                <a:lnTo>
                  <a:pt x="1374356" y="1521021"/>
                </a:lnTo>
                <a:lnTo>
                  <a:pt x="1337622" y="1547424"/>
                </a:lnTo>
                <a:lnTo>
                  <a:pt x="1299456" y="1571906"/>
                </a:lnTo>
                <a:lnTo>
                  <a:pt x="1259930" y="1594397"/>
                </a:lnTo>
                <a:lnTo>
                  <a:pt x="1219117" y="1614823"/>
                </a:lnTo>
                <a:lnTo>
                  <a:pt x="1177089" y="1633115"/>
                </a:lnTo>
                <a:lnTo>
                  <a:pt x="1133918" y="1649200"/>
                </a:lnTo>
                <a:lnTo>
                  <a:pt x="1089676" y="1663007"/>
                </a:lnTo>
                <a:lnTo>
                  <a:pt x="1044435" y="1674464"/>
                </a:lnTo>
                <a:lnTo>
                  <a:pt x="998268" y="1683499"/>
                </a:lnTo>
                <a:lnTo>
                  <a:pt x="951246" y="1690041"/>
                </a:lnTo>
                <a:lnTo>
                  <a:pt x="903442" y="1694019"/>
                </a:lnTo>
                <a:lnTo>
                  <a:pt x="854929" y="1695361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822150" y="5564232"/>
            <a:ext cx="1069975" cy="316230"/>
          </a:xfrm>
          <a:custGeom>
            <a:avLst/>
            <a:gdLst/>
            <a:ahLst/>
            <a:cxnLst/>
            <a:rect l="l" t="t" r="r" b="b"/>
            <a:pathLst>
              <a:path w="1069975" h="316229">
                <a:moveTo>
                  <a:pt x="1017229" y="316041"/>
                </a:moveTo>
                <a:lnTo>
                  <a:pt x="52674" y="316041"/>
                </a:lnTo>
                <a:lnTo>
                  <a:pt x="32171" y="311902"/>
                </a:lnTo>
                <a:lnTo>
                  <a:pt x="15428" y="300614"/>
                </a:lnTo>
                <a:lnTo>
                  <a:pt x="4139" y="283870"/>
                </a:lnTo>
                <a:lnTo>
                  <a:pt x="0" y="263367"/>
                </a:lnTo>
                <a:lnTo>
                  <a:pt x="0" y="52674"/>
                </a:lnTo>
                <a:lnTo>
                  <a:pt x="4139" y="32171"/>
                </a:lnTo>
                <a:lnTo>
                  <a:pt x="15428" y="15427"/>
                </a:lnTo>
                <a:lnTo>
                  <a:pt x="32171" y="4139"/>
                </a:lnTo>
                <a:lnTo>
                  <a:pt x="52674" y="0"/>
                </a:lnTo>
                <a:lnTo>
                  <a:pt x="1017229" y="0"/>
                </a:lnTo>
                <a:lnTo>
                  <a:pt x="1054476" y="15427"/>
                </a:lnTo>
                <a:lnTo>
                  <a:pt x="1069904" y="52674"/>
                </a:lnTo>
                <a:lnTo>
                  <a:pt x="1069904" y="263367"/>
                </a:lnTo>
                <a:lnTo>
                  <a:pt x="1065764" y="283870"/>
                </a:lnTo>
                <a:lnTo>
                  <a:pt x="1054476" y="300614"/>
                </a:lnTo>
                <a:lnTo>
                  <a:pt x="1037733" y="311902"/>
                </a:lnTo>
                <a:lnTo>
                  <a:pt x="1017229" y="316041"/>
                </a:lnTo>
                <a:close/>
              </a:path>
            </a:pathLst>
          </a:custGeom>
          <a:solidFill>
            <a:srgbClr val="E0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822146" y="5109585"/>
            <a:ext cx="1069975" cy="316230"/>
          </a:xfrm>
          <a:custGeom>
            <a:avLst/>
            <a:gdLst/>
            <a:ahLst/>
            <a:cxnLst/>
            <a:rect l="l" t="t" r="r" b="b"/>
            <a:pathLst>
              <a:path w="1069975" h="316229">
                <a:moveTo>
                  <a:pt x="1017229" y="316042"/>
                </a:moveTo>
                <a:lnTo>
                  <a:pt x="52674" y="316042"/>
                </a:lnTo>
                <a:lnTo>
                  <a:pt x="32171" y="311902"/>
                </a:lnTo>
                <a:lnTo>
                  <a:pt x="15428" y="300614"/>
                </a:lnTo>
                <a:lnTo>
                  <a:pt x="4139" y="283870"/>
                </a:lnTo>
                <a:lnTo>
                  <a:pt x="0" y="263367"/>
                </a:lnTo>
                <a:lnTo>
                  <a:pt x="0" y="52674"/>
                </a:lnTo>
                <a:lnTo>
                  <a:pt x="4139" y="32171"/>
                </a:lnTo>
                <a:lnTo>
                  <a:pt x="15428" y="15428"/>
                </a:lnTo>
                <a:lnTo>
                  <a:pt x="32171" y="4139"/>
                </a:lnTo>
                <a:lnTo>
                  <a:pt x="52674" y="0"/>
                </a:lnTo>
                <a:lnTo>
                  <a:pt x="1017229" y="0"/>
                </a:lnTo>
                <a:lnTo>
                  <a:pt x="1054476" y="15428"/>
                </a:lnTo>
                <a:lnTo>
                  <a:pt x="1069904" y="52674"/>
                </a:lnTo>
                <a:lnTo>
                  <a:pt x="1069904" y="263367"/>
                </a:lnTo>
                <a:lnTo>
                  <a:pt x="1065765" y="283870"/>
                </a:lnTo>
                <a:lnTo>
                  <a:pt x="1054476" y="300614"/>
                </a:lnTo>
                <a:lnTo>
                  <a:pt x="1037733" y="311902"/>
                </a:lnTo>
                <a:lnTo>
                  <a:pt x="1017229" y="316042"/>
                </a:lnTo>
                <a:close/>
              </a:path>
            </a:pathLst>
          </a:custGeom>
          <a:solidFill>
            <a:srgbClr val="E0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115889" y="4763632"/>
            <a:ext cx="483234" cy="10426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indent="45085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FFFFFF"/>
                </a:solidFill>
                <a:latin typeface="Courier New"/>
                <a:cs typeface="Courier New"/>
              </a:rPr>
              <a:t>Data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 indent="-635">
              <a:lnSpc>
                <a:spcPct val="100000"/>
              </a:lnSpc>
            </a:pPr>
            <a:r>
              <a:rPr dirty="0" sz="1000" spc="-5" b="1">
                <a:solidFill>
                  <a:srgbClr val="FFFFFF"/>
                </a:solidFill>
                <a:latin typeface="Courier New"/>
                <a:cs typeface="Courier New"/>
              </a:rPr>
              <a:t>getter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dirty="0" sz="1000" spc="-5" b="1">
                <a:solidFill>
                  <a:srgbClr val="FFFFFF"/>
                </a:solidFill>
                <a:latin typeface="Courier New"/>
                <a:cs typeface="Courier New"/>
              </a:rPr>
              <a:t>setter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81734" y="1693099"/>
            <a:ext cx="1757680" cy="1757680"/>
          </a:xfrm>
          <a:custGeom>
            <a:avLst/>
            <a:gdLst/>
            <a:ahLst/>
            <a:cxnLst/>
            <a:rect l="l" t="t" r="r" b="b"/>
            <a:pathLst>
              <a:path w="1757679" h="1757679">
                <a:moveTo>
                  <a:pt x="878550" y="1757100"/>
                </a:moveTo>
                <a:lnTo>
                  <a:pt x="830346" y="1755800"/>
                </a:lnTo>
                <a:lnTo>
                  <a:pt x="782822" y="1751945"/>
                </a:lnTo>
                <a:lnTo>
                  <a:pt x="736044" y="1745601"/>
                </a:lnTo>
                <a:lnTo>
                  <a:pt x="690080" y="1736836"/>
                </a:lnTo>
                <a:lnTo>
                  <a:pt x="644996" y="1725717"/>
                </a:lnTo>
                <a:lnTo>
                  <a:pt x="600860" y="1712311"/>
                </a:lnTo>
                <a:lnTo>
                  <a:pt x="557738" y="1696684"/>
                </a:lnTo>
                <a:lnTo>
                  <a:pt x="515697" y="1678904"/>
                </a:lnTo>
                <a:lnTo>
                  <a:pt x="474805" y="1659038"/>
                </a:lnTo>
                <a:lnTo>
                  <a:pt x="435129" y="1637152"/>
                </a:lnTo>
                <a:lnTo>
                  <a:pt x="396734" y="1613314"/>
                </a:lnTo>
                <a:lnTo>
                  <a:pt x="359689" y="1587590"/>
                </a:lnTo>
                <a:lnTo>
                  <a:pt x="324061" y="1560049"/>
                </a:lnTo>
                <a:lnTo>
                  <a:pt x="289916" y="1530756"/>
                </a:lnTo>
                <a:lnTo>
                  <a:pt x="257321" y="1499778"/>
                </a:lnTo>
                <a:lnTo>
                  <a:pt x="226343" y="1467183"/>
                </a:lnTo>
                <a:lnTo>
                  <a:pt x="197050" y="1433038"/>
                </a:lnTo>
                <a:lnTo>
                  <a:pt x="169509" y="1397410"/>
                </a:lnTo>
                <a:lnTo>
                  <a:pt x="143785" y="1360365"/>
                </a:lnTo>
                <a:lnTo>
                  <a:pt x="119947" y="1321971"/>
                </a:lnTo>
                <a:lnTo>
                  <a:pt x="98062" y="1282294"/>
                </a:lnTo>
                <a:lnTo>
                  <a:pt x="78195" y="1241402"/>
                </a:lnTo>
                <a:lnTo>
                  <a:pt x="60415" y="1199361"/>
                </a:lnTo>
                <a:lnTo>
                  <a:pt x="44789" y="1156239"/>
                </a:lnTo>
                <a:lnTo>
                  <a:pt x="31382" y="1112103"/>
                </a:lnTo>
                <a:lnTo>
                  <a:pt x="20263" y="1067019"/>
                </a:lnTo>
                <a:lnTo>
                  <a:pt x="11498" y="1021055"/>
                </a:lnTo>
                <a:lnTo>
                  <a:pt x="5155" y="974277"/>
                </a:lnTo>
                <a:lnTo>
                  <a:pt x="1299" y="926753"/>
                </a:lnTo>
                <a:lnTo>
                  <a:pt x="0" y="878549"/>
                </a:lnTo>
                <a:lnTo>
                  <a:pt x="1299" y="830346"/>
                </a:lnTo>
                <a:lnTo>
                  <a:pt x="5155" y="782822"/>
                </a:lnTo>
                <a:lnTo>
                  <a:pt x="11498" y="736044"/>
                </a:lnTo>
                <a:lnTo>
                  <a:pt x="20263" y="690080"/>
                </a:lnTo>
                <a:lnTo>
                  <a:pt x="31382" y="644996"/>
                </a:lnTo>
                <a:lnTo>
                  <a:pt x="44789" y="600860"/>
                </a:lnTo>
                <a:lnTo>
                  <a:pt x="60415" y="557738"/>
                </a:lnTo>
                <a:lnTo>
                  <a:pt x="78195" y="515697"/>
                </a:lnTo>
                <a:lnTo>
                  <a:pt x="98062" y="474805"/>
                </a:lnTo>
                <a:lnTo>
                  <a:pt x="119947" y="435128"/>
                </a:lnTo>
                <a:lnTo>
                  <a:pt x="143785" y="396734"/>
                </a:lnTo>
                <a:lnTo>
                  <a:pt x="169509" y="359689"/>
                </a:lnTo>
                <a:lnTo>
                  <a:pt x="197050" y="324061"/>
                </a:lnTo>
                <a:lnTo>
                  <a:pt x="226343" y="289916"/>
                </a:lnTo>
                <a:lnTo>
                  <a:pt x="257321" y="257321"/>
                </a:lnTo>
                <a:lnTo>
                  <a:pt x="289916" y="226343"/>
                </a:lnTo>
                <a:lnTo>
                  <a:pt x="324061" y="197050"/>
                </a:lnTo>
                <a:lnTo>
                  <a:pt x="359689" y="169509"/>
                </a:lnTo>
                <a:lnTo>
                  <a:pt x="396734" y="143785"/>
                </a:lnTo>
                <a:lnTo>
                  <a:pt x="435129" y="119947"/>
                </a:lnTo>
                <a:lnTo>
                  <a:pt x="474805" y="98062"/>
                </a:lnTo>
                <a:lnTo>
                  <a:pt x="515697" y="78195"/>
                </a:lnTo>
                <a:lnTo>
                  <a:pt x="557738" y="60415"/>
                </a:lnTo>
                <a:lnTo>
                  <a:pt x="600860" y="44789"/>
                </a:lnTo>
                <a:lnTo>
                  <a:pt x="644996" y="31382"/>
                </a:lnTo>
                <a:lnTo>
                  <a:pt x="690080" y="20263"/>
                </a:lnTo>
                <a:lnTo>
                  <a:pt x="736044" y="11498"/>
                </a:lnTo>
                <a:lnTo>
                  <a:pt x="782822" y="5155"/>
                </a:lnTo>
                <a:lnTo>
                  <a:pt x="830346" y="1299"/>
                </a:lnTo>
                <a:lnTo>
                  <a:pt x="878550" y="0"/>
                </a:lnTo>
                <a:lnTo>
                  <a:pt x="928316" y="1409"/>
                </a:lnTo>
                <a:lnTo>
                  <a:pt x="977682" y="5607"/>
                </a:lnTo>
                <a:lnTo>
                  <a:pt x="1026541" y="12550"/>
                </a:lnTo>
                <a:lnTo>
                  <a:pt x="1074785" y="22193"/>
                </a:lnTo>
                <a:lnTo>
                  <a:pt x="1122307" y="34491"/>
                </a:lnTo>
                <a:lnTo>
                  <a:pt x="1169000" y="49400"/>
                </a:lnTo>
                <a:lnTo>
                  <a:pt x="1214756" y="66875"/>
                </a:lnTo>
                <a:lnTo>
                  <a:pt x="1259467" y="86872"/>
                </a:lnTo>
                <a:lnTo>
                  <a:pt x="1303026" y="109347"/>
                </a:lnTo>
                <a:lnTo>
                  <a:pt x="1345325" y="134254"/>
                </a:lnTo>
                <a:lnTo>
                  <a:pt x="1386258" y="161550"/>
                </a:lnTo>
                <a:lnTo>
                  <a:pt x="1425716" y="191189"/>
                </a:lnTo>
                <a:lnTo>
                  <a:pt x="1463592" y="223128"/>
                </a:lnTo>
                <a:lnTo>
                  <a:pt x="1499778" y="257321"/>
                </a:lnTo>
                <a:lnTo>
                  <a:pt x="1533971" y="293507"/>
                </a:lnTo>
                <a:lnTo>
                  <a:pt x="1565910" y="331383"/>
                </a:lnTo>
                <a:lnTo>
                  <a:pt x="1595549" y="370841"/>
                </a:lnTo>
                <a:lnTo>
                  <a:pt x="1622845" y="411773"/>
                </a:lnTo>
                <a:lnTo>
                  <a:pt x="1647752" y="454073"/>
                </a:lnTo>
                <a:lnTo>
                  <a:pt x="1670227" y="497632"/>
                </a:lnTo>
                <a:lnTo>
                  <a:pt x="1690224" y="542343"/>
                </a:lnTo>
                <a:lnTo>
                  <a:pt x="1707699" y="588099"/>
                </a:lnTo>
                <a:lnTo>
                  <a:pt x="1722608" y="634792"/>
                </a:lnTo>
                <a:lnTo>
                  <a:pt x="1734907" y="682314"/>
                </a:lnTo>
                <a:lnTo>
                  <a:pt x="1744549" y="730558"/>
                </a:lnTo>
                <a:lnTo>
                  <a:pt x="1751492" y="779417"/>
                </a:lnTo>
                <a:lnTo>
                  <a:pt x="1755690" y="828784"/>
                </a:lnTo>
                <a:lnTo>
                  <a:pt x="1757100" y="878549"/>
                </a:lnTo>
                <a:lnTo>
                  <a:pt x="1755800" y="926753"/>
                </a:lnTo>
                <a:lnTo>
                  <a:pt x="1751945" y="974277"/>
                </a:lnTo>
                <a:lnTo>
                  <a:pt x="1745601" y="1021055"/>
                </a:lnTo>
                <a:lnTo>
                  <a:pt x="1736836" y="1067019"/>
                </a:lnTo>
                <a:lnTo>
                  <a:pt x="1725717" y="1112103"/>
                </a:lnTo>
                <a:lnTo>
                  <a:pt x="1712311" y="1156239"/>
                </a:lnTo>
                <a:lnTo>
                  <a:pt x="1696684" y="1199361"/>
                </a:lnTo>
                <a:lnTo>
                  <a:pt x="1678904" y="1241402"/>
                </a:lnTo>
                <a:lnTo>
                  <a:pt x="1659038" y="1282294"/>
                </a:lnTo>
                <a:lnTo>
                  <a:pt x="1637152" y="1321971"/>
                </a:lnTo>
                <a:lnTo>
                  <a:pt x="1613314" y="1360365"/>
                </a:lnTo>
                <a:lnTo>
                  <a:pt x="1587590" y="1397410"/>
                </a:lnTo>
                <a:lnTo>
                  <a:pt x="1560049" y="1433038"/>
                </a:lnTo>
                <a:lnTo>
                  <a:pt x="1530756" y="1467183"/>
                </a:lnTo>
                <a:lnTo>
                  <a:pt x="1499778" y="1499778"/>
                </a:lnTo>
                <a:lnTo>
                  <a:pt x="1467184" y="1530756"/>
                </a:lnTo>
                <a:lnTo>
                  <a:pt x="1433038" y="1560049"/>
                </a:lnTo>
                <a:lnTo>
                  <a:pt x="1397410" y="1587590"/>
                </a:lnTo>
                <a:lnTo>
                  <a:pt x="1360365" y="1613314"/>
                </a:lnTo>
                <a:lnTo>
                  <a:pt x="1321971" y="1637152"/>
                </a:lnTo>
                <a:lnTo>
                  <a:pt x="1282294" y="1659038"/>
                </a:lnTo>
                <a:lnTo>
                  <a:pt x="1241402" y="1678904"/>
                </a:lnTo>
                <a:lnTo>
                  <a:pt x="1199361" y="1696684"/>
                </a:lnTo>
                <a:lnTo>
                  <a:pt x="1156239" y="1712311"/>
                </a:lnTo>
                <a:lnTo>
                  <a:pt x="1112103" y="1725717"/>
                </a:lnTo>
                <a:lnTo>
                  <a:pt x="1067019" y="1736836"/>
                </a:lnTo>
                <a:lnTo>
                  <a:pt x="1021055" y="1745601"/>
                </a:lnTo>
                <a:lnTo>
                  <a:pt x="974277" y="1751945"/>
                </a:lnTo>
                <a:lnTo>
                  <a:pt x="926753" y="1755800"/>
                </a:lnTo>
                <a:lnTo>
                  <a:pt x="878550" y="1757100"/>
                </a:lnTo>
                <a:close/>
              </a:path>
            </a:pathLst>
          </a:custGeom>
          <a:solidFill>
            <a:srgbClr val="6FA8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326115" y="2402339"/>
            <a:ext cx="87884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 b="1">
                <a:solidFill>
                  <a:srgbClr val="FFFFFF"/>
                </a:solidFill>
                <a:latin typeface="Courier New"/>
                <a:cs typeface="Courier New"/>
              </a:rPr>
              <a:t>Watcher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059046" y="3815306"/>
            <a:ext cx="1649730" cy="1443990"/>
          </a:xfrm>
          <a:custGeom>
            <a:avLst/>
            <a:gdLst/>
            <a:ahLst/>
            <a:cxnLst/>
            <a:rect l="l" t="t" r="r" b="b"/>
            <a:pathLst>
              <a:path w="1649729" h="1443989">
                <a:moveTo>
                  <a:pt x="1649123" y="1443698"/>
                </a:moveTo>
                <a:lnTo>
                  <a:pt x="1607719" y="1435989"/>
                </a:lnTo>
                <a:lnTo>
                  <a:pt x="1536969" y="1416400"/>
                </a:lnTo>
                <a:lnTo>
                  <a:pt x="1470416" y="1389896"/>
                </a:lnTo>
                <a:lnTo>
                  <a:pt x="1428220" y="1368648"/>
                </a:lnTo>
                <a:lnTo>
                  <a:pt x="1387650" y="1344722"/>
                </a:lnTo>
                <a:lnTo>
                  <a:pt x="1348610" y="1318274"/>
                </a:lnTo>
                <a:lnTo>
                  <a:pt x="1311005" y="1289462"/>
                </a:lnTo>
                <a:lnTo>
                  <a:pt x="1274738" y="1258444"/>
                </a:lnTo>
                <a:lnTo>
                  <a:pt x="1239715" y="1225377"/>
                </a:lnTo>
                <a:lnTo>
                  <a:pt x="1205840" y="1190420"/>
                </a:lnTo>
                <a:lnTo>
                  <a:pt x="1173017" y="1153729"/>
                </a:lnTo>
                <a:lnTo>
                  <a:pt x="1141150" y="1115462"/>
                </a:lnTo>
                <a:lnTo>
                  <a:pt x="1110144" y="1075777"/>
                </a:lnTo>
                <a:lnTo>
                  <a:pt x="1079903" y="1034832"/>
                </a:lnTo>
                <a:lnTo>
                  <a:pt x="1050332" y="992783"/>
                </a:lnTo>
                <a:lnTo>
                  <a:pt x="1021334" y="949788"/>
                </a:lnTo>
                <a:lnTo>
                  <a:pt x="992814" y="906006"/>
                </a:lnTo>
                <a:lnTo>
                  <a:pt x="964677" y="861593"/>
                </a:lnTo>
                <a:lnTo>
                  <a:pt x="936826" y="816708"/>
                </a:lnTo>
                <a:lnTo>
                  <a:pt x="909166" y="771508"/>
                </a:lnTo>
                <a:lnTo>
                  <a:pt x="881602" y="726149"/>
                </a:lnTo>
                <a:lnTo>
                  <a:pt x="855142" y="682604"/>
                </a:lnTo>
                <a:lnTo>
                  <a:pt x="828596" y="639197"/>
                </a:lnTo>
                <a:lnTo>
                  <a:pt x="801881" y="596070"/>
                </a:lnTo>
                <a:lnTo>
                  <a:pt x="774912" y="553361"/>
                </a:lnTo>
                <a:lnTo>
                  <a:pt x="747604" y="511209"/>
                </a:lnTo>
                <a:lnTo>
                  <a:pt x="719872" y="469755"/>
                </a:lnTo>
                <a:lnTo>
                  <a:pt x="691633" y="429137"/>
                </a:lnTo>
                <a:lnTo>
                  <a:pt x="662801" y="389495"/>
                </a:lnTo>
                <a:lnTo>
                  <a:pt x="633292" y="350968"/>
                </a:lnTo>
                <a:lnTo>
                  <a:pt x="603021" y="313696"/>
                </a:lnTo>
                <a:lnTo>
                  <a:pt x="571904" y="277819"/>
                </a:lnTo>
                <a:lnTo>
                  <a:pt x="539856" y="243475"/>
                </a:lnTo>
                <a:lnTo>
                  <a:pt x="506792" y="210804"/>
                </a:lnTo>
                <a:lnTo>
                  <a:pt x="472627" y="179945"/>
                </a:lnTo>
                <a:lnTo>
                  <a:pt x="437278" y="151039"/>
                </a:lnTo>
                <a:lnTo>
                  <a:pt x="400659" y="124223"/>
                </a:lnTo>
                <a:lnTo>
                  <a:pt x="362687" y="99639"/>
                </a:lnTo>
                <a:lnTo>
                  <a:pt x="323275" y="77425"/>
                </a:lnTo>
                <a:lnTo>
                  <a:pt x="282340" y="57720"/>
                </a:lnTo>
                <a:lnTo>
                  <a:pt x="239797" y="40664"/>
                </a:lnTo>
                <a:lnTo>
                  <a:pt x="195561" y="26397"/>
                </a:lnTo>
                <a:lnTo>
                  <a:pt x="149548" y="15057"/>
                </a:lnTo>
                <a:lnTo>
                  <a:pt x="101673" y="6785"/>
                </a:lnTo>
                <a:lnTo>
                  <a:pt x="51852" y="1719"/>
                </a:lnTo>
                <a:lnTo>
                  <a:pt x="0" y="0"/>
                </a:lnTo>
              </a:path>
            </a:pathLst>
          </a:custGeom>
          <a:ln w="19049">
            <a:solidFill>
              <a:srgbClr val="E0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705802" y="5227629"/>
            <a:ext cx="88900" cy="62865"/>
          </a:xfrm>
          <a:custGeom>
            <a:avLst/>
            <a:gdLst/>
            <a:ahLst/>
            <a:cxnLst/>
            <a:rect l="l" t="t" r="r" b="b"/>
            <a:pathLst>
              <a:path w="88900" h="62864">
                <a:moveTo>
                  <a:pt x="0" y="62752"/>
                </a:moveTo>
                <a:lnTo>
                  <a:pt x="4735" y="0"/>
                </a:lnTo>
                <a:lnTo>
                  <a:pt x="88573" y="37881"/>
                </a:lnTo>
                <a:lnTo>
                  <a:pt x="0" y="62752"/>
                </a:lnTo>
                <a:close/>
              </a:path>
            </a:pathLst>
          </a:custGeom>
          <a:solidFill>
            <a:srgbClr val="E0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705802" y="5227629"/>
            <a:ext cx="88900" cy="62865"/>
          </a:xfrm>
          <a:custGeom>
            <a:avLst/>
            <a:gdLst/>
            <a:ahLst/>
            <a:cxnLst/>
            <a:rect l="l" t="t" r="r" b="b"/>
            <a:pathLst>
              <a:path w="88900" h="62864">
                <a:moveTo>
                  <a:pt x="0" y="62752"/>
                </a:moveTo>
                <a:lnTo>
                  <a:pt x="88573" y="37881"/>
                </a:lnTo>
                <a:lnTo>
                  <a:pt x="4735" y="0"/>
                </a:lnTo>
                <a:lnTo>
                  <a:pt x="0" y="62752"/>
                </a:lnTo>
                <a:close/>
              </a:path>
            </a:pathLst>
          </a:custGeom>
          <a:ln w="19049">
            <a:solidFill>
              <a:srgbClr val="E0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892055" y="2633245"/>
            <a:ext cx="2141855" cy="3089275"/>
          </a:xfrm>
          <a:custGeom>
            <a:avLst/>
            <a:gdLst/>
            <a:ahLst/>
            <a:cxnLst/>
            <a:rect l="l" t="t" r="r" b="b"/>
            <a:pathLst>
              <a:path w="2141854" h="3089275">
                <a:moveTo>
                  <a:pt x="0" y="3089007"/>
                </a:moveTo>
                <a:lnTo>
                  <a:pt x="52587" y="3088333"/>
                </a:lnTo>
                <a:lnTo>
                  <a:pt x="104788" y="3086323"/>
                </a:lnTo>
                <a:lnTo>
                  <a:pt x="156589" y="3083002"/>
                </a:lnTo>
                <a:lnTo>
                  <a:pt x="207981" y="3078392"/>
                </a:lnTo>
                <a:lnTo>
                  <a:pt x="258951" y="3072517"/>
                </a:lnTo>
                <a:lnTo>
                  <a:pt x="309489" y="3065399"/>
                </a:lnTo>
                <a:lnTo>
                  <a:pt x="359584" y="3057061"/>
                </a:lnTo>
                <a:lnTo>
                  <a:pt x="409224" y="3047527"/>
                </a:lnTo>
                <a:lnTo>
                  <a:pt x="458398" y="3036819"/>
                </a:lnTo>
                <a:lnTo>
                  <a:pt x="507095" y="3024961"/>
                </a:lnTo>
                <a:lnTo>
                  <a:pt x="555304" y="3011976"/>
                </a:lnTo>
                <a:lnTo>
                  <a:pt x="603013" y="2997885"/>
                </a:lnTo>
                <a:lnTo>
                  <a:pt x="650212" y="2982714"/>
                </a:lnTo>
                <a:lnTo>
                  <a:pt x="696889" y="2966484"/>
                </a:lnTo>
                <a:lnTo>
                  <a:pt x="743033" y="2949218"/>
                </a:lnTo>
                <a:lnTo>
                  <a:pt x="788633" y="2930940"/>
                </a:lnTo>
                <a:lnTo>
                  <a:pt x="833677" y="2911672"/>
                </a:lnTo>
                <a:lnTo>
                  <a:pt x="878155" y="2891438"/>
                </a:lnTo>
                <a:lnTo>
                  <a:pt x="922055" y="2870261"/>
                </a:lnTo>
                <a:lnTo>
                  <a:pt x="965367" y="2848163"/>
                </a:lnTo>
                <a:lnTo>
                  <a:pt x="1008078" y="2825168"/>
                </a:lnTo>
                <a:lnTo>
                  <a:pt x="1050178" y="2801298"/>
                </a:lnTo>
                <a:lnTo>
                  <a:pt x="1091656" y="2776577"/>
                </a:lnTo>
                <a:lnTo>
                  <a:pt x="1132499" y="2751027"/>
                </a:lnTo>
                <a:lnTo>
                  <a:pt x="1172698" y="2724673"/>
                </a:lnTo>
                <a:lnTo>
                  <a:pt x="1212241" y="2697535"/>
                </a:lnTo>
                <a:lnTo>
                  <a:pt x="1251117" y="2669639"/>
                </a:lnTo>
                <a:lnTo>
                  <a:pt x="1289315" y="2641006"/>
                </a:lnTo>
                <a:lnTo>
                  <a:pt x="1326823" y="2611660"/>
                </a:lnTo>
                <a:lnTo>
                  <a:pt x="1363630" y="2581623"/>
                </a:lnTo>
                <a:lnTo>
                  <a:pt x="1399725" y="2550919"/>
                </a:lnTo>
                <a:lnTo>
                  <a:pt x="1435097" y="2519571"/>
                </a:lnTo>
                <a:lnTo>
                  <a:pt x="1469735" y="2487602"/>
                </a:lnTo>
                <a:lnTo>
                  <a:pt x="1503627" y="2455034"/>
                </a:lnTo>
                <a:lnTo>
                  <a:pt x="1536762" y="2421891"/>
                </a:lnTo>
                <a:lnTo>
                  <a:pt x="1569130" y="2388196"/>
                </a:lnTo>
                <a:lnTo>
                  <a:pt x="1600719" y="2353971"/>
                </a:lnTo>
                <a:lnTo>
                  <a:pt x="1631517" y="2319241"/>
                </a:lnTo>
                <a:lnTo>
                  <a:pt x="1661514" y="2284027"/>
                </a:lnTo>
                <a:lnTo>
                  <a:pt x="1690698" y="2248353"/>
                </a:lnTo>
                <a:lnTo>
                  <a:pt x="1719059" y="2212241"/>
                </a:lnTo>
                <a:lnTo>
                  <a:pt x="1746585" y="2175716"/>
                </a:lnTo>
                <a:lnTo>
                  <a:pt x="1773264" y="2138799"/>
                </a:lnTo>
                <a:lnTo>
                  <a:pt x="1799086" y="2101514"/>
                </a:lnTo>
                <a:lnTo>
                  <a:pt x="1824040" y="2063884"/>
                </a:lnTo>
                <a:lnTo>
                  <a:pt x="1848113" y="2025932"/>
                </a:lnTo>
                <a:lnTo>
                  <a:pt x="1871296" y="1987680"/>
                </a:lnTo>
                <a:lnTo>
                  <a:pt x="1893577" y="1949153"/>
                </a:lnTo>
                <a:lnTo>
                  <a:pt x="1914944" y="1910372"/>
                </a:lnTo>
                <a:lnTo>
                  <a:pt x="1935387" y="1871362"/>
                </a:lnTo>
                <a:lnTo>
                  <a:pt x="1954895" y="1832144"/>
                </a:lnTo>
                <a:lnTo>
                  <a:pt x="1973455" y="1792742"/>
                </a:lnTo>
                <a:lnTo>
                  <a:pt x="1991058" y="1753179"/>
                </a:lnTo>
                <a:lnTo>
                  <a:pt x="2007691" y="1713478"/>
                </a:lnTo>
                <a:lnTo>
                  <a:pt x="2023344" y="1673662"/>
                </a:lnTo>
                <a:lnTo>
                  <a:pt x="2038005" y="1633754"/>
                </a:lnTo>
                <a:lnTo>
                  <a:pt x="2051664" y="1593777"/>
                </a:lnTo>
                <a:lnTo>
                  <a:pt x="2064309" y="1553754"/>
                </a:lnTo>
                <a:lnTo>
                  <a:pt x="2075928" y="1513707"/>
                </a:lnTo>
                <a:lnTo>
                  <a:pt x="2089894" y="1460013"/>
                </a:lnTo>
                <a:lnTo>
                  <a:pt x="2102055" y="1406375"/>
                </a:lnTo>
                <a:lnTo>
                  <a:pt x="2112468" y="1352847"/>
                </a:lnTo>
                <a:lnTo>
                  <a:pt x="2121191" y="1299486"/>
                </a:lnTo>
                <a:lnTo>
                  <a:pt x="2128281" y="1246346"/>
                </a:lnTo>
                <a:lnTo>
                  <a:pt x="2133796" y="1193484"/>
                </a:lnTo>
                <a:lnTo>
                  <a:pt x="2137795" y="1140955"/>
                </a:lnTo>
                <a:lnTo>
                  <a:pt x="2140334" y="1088814"/>
                </a:lnTo>
                <a:lnTo>
                  <a:pt x="2141472" y="1037117"/>
                </a:lnTo>
                <a:lnTo>
                  <a:pt x="2141266" y="985920"/>
                </a:lnTo>
                <a:lnTo>
                  <a:pt x="2139774" y="935277"/>
                </a:lnTo>
                <a:lnTo>
                  <a:pt x="2137054" y="885244"/>
                </a:lnTo>
                <a:lnTo>
                  <a:pt x="2133163" y="835878"/>
                </a:lnTo>
                <a:lnTo>
                  <a:pt x="2128159" y="787232"/>
                </a:lnTo>
                <a:lnTo>
                  <a:pt x="2122100" y="739363"/>
                </a:lnTo>
                <a:lnTo>
                  <a:pt x="2115043" y="692326"/>
                </a:lnTo>
                <a:lnTo>
                  <a:pt x="2107047" y="646177"/>
                </a:lnTo>
                <a:lnTo>
                  <a:pt x="2098170" y="600971"/>
                </a:lnTo>
                <a:lnTo>
                  <a:pt x="2088467" y="556764"/>
                </a:lnTo>
                <a:lnTo>
                  <a:pt x="2077999" y="513611"/>
                </a:lnTo>
                <a:lnTo>
                  <a:pt x="2066821" y="471567"/>
                </a:lnTo>
                <a:lnTo>
                  <a:pt x="2054993" y="430689"/>
                </a:lnTo>
                <a:lnTo>
                  <a:pt x="2037772" y="376485"/>
                </a:lnTo>
                <a:lnTo>
                  <a:pt x="2019579" y="324733"/>
                </a:lnTo>
                <a:lnTo>
                  <a:pt x="2000564" y="275577"/>
                </a:lnTo>
                <a:lnTo>
                  <a:pt x="1980879" y="229161"/>
                </a:lnTo>
                <a:lnTo>
                  <a:pt x="1960671" y="185630"/>
                </a:lnTo>
                <a:lnTo>
                  <a:pt x="1940093" y="145127"/>
                </a:lnTo>
                <a:lnTo>
                  <a:pt x="1919293" y="107797"/>
                </a:lnTo>
                <a:lnTo>
                  <a:pt x="1898422" y="73785"/>
                </a:lnTo>
                <a:lnTo>
                  <a:pt x="1867311" y="29301"/>
                </a:lnTo>
                <a:lnTo>
                  <a:pt x="1846918" y="4212"/>
                </a:lnTo>
                <a:lnTo>
                  <a:pt x="1843186" y="0"/>
                </a:lnTo>
              </a:path>
            </a:pathLst>
          </a:custGeom>
          <a:ln w="19049">
            <a:solidFill>
              <a:srgbClr val="E0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662415" y="2586660"/>
            <a:ext cx="90170" cy="73660"/>
          </a:xfrm>
          <a:custGeom>
            <a:avLst/>
            <a:gdLst/>
            <a:ahLst/>
            <a:cxnLst/>
            <a:rect l="l" t="t" r="r" b="b"/>
            <a:pathLst>
              <a:path w="90170" h="73660">
                <a:moveTo>
                  <a:pt x="55869" y="73091"/>
                </a:moveTo>
                <a:lnTo>
                  <a:pt x="0" y="0"/>
                </a:lnTo>
                <a:lnTo>
                  <a:pt x="89781" y="20078"/>
                </a:lnTo>
                <a:lnTo>
                  <a:pt x="55869" y="73091"/>
                </a:lnTo>
                <a:close/>
              </a:path>
            </a:pathLst>
          </a:custGeom>
          <a:solidFill>
            <a:srgbClr val="E0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662415" y="2586660"/>
            <a:ext cx="90170" cy="73660"/>
          </a:xfrm>
          <a:custGeom>
            <a:avLst/>
            <a:gdLst/>
            <a:ahLst/>
            <a:cxnLst/>
            <a:rect l="l" t="t" r="r" b="b"/>
            <a:pathLst>
              <a:path w="90170" h="73660">
                <a:moveTo>
                  <a:pt x="89781" y="20078"/>
                </a:moveTo>
                <a:lnTo>
                  <a:pt x="0" y="0"/>
                </a:lnTo>
                <a:lnTo>
                  <a:pt x="55869" y="73091"/>
                </a:lnTo>
                <a:lnTo>
                  <a:pt x="89781" y="20078"/>
                </a:lnTo>
                <a:close/>
              </a:path>
            </a:pathLst>
          </a:custGeom>
          <a:ln w="19049">
            <a:solidFill>
              <a:srgbClr val="E0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8106350" y="4019263"/>
            <a:ext cx="5130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34495E"/>
                </a:solidFill>
                <a:latin typeface="Source Sans Pro"/>
                <a:cs typeface="Source Sans Pro"/>
              </a:rPr>
              <a:t>Notify</a:t>
            </a:r>
            <a:endParaRPr sz="1400">
              <a:latin typeface="Source Sans Pro"/>
              <a:cs typeface="Source Sans Pr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07752" y="1975184"/>
            <a:ext cx="2066289" cy="1229360"/>
          </a:xfrm>
          <a:custGeom>
            <a:avLst/>
            <a:gdLst/>
            <a:ahLst/>
            <a:cxnLst/>
            <a:rect l="l" t="t" r="r" b="b"/>
            <a:pathLst>
              <a:path w="2066289" h="1229360">
                <a:moveTo>
                  <a:pt x="1861295" y="1228799"/>
                </a:moveTo>
                <a:lnTo>
                  <a:pt x="204804" y="1228799"/>
                </a:lnTo>
                <a:lnTo>
                  <a:pt x="157844" y="1223390"/>
                </a:lnTo>
                <a:lnTo>
                  <a:pt x="114736" y="1207983"/>
                </a:lnTo>
                <a:lnTo>
                  <a:pt x="76709" y="1183806"/>
                </a:lnTo>
                <a:lnTo>
                  <a:pt x="44993" y="1152090"/>
                </a:lnTo>
                <a:lnTo>
                  <a:pt x="20816" y="1114063"/>
                </a:lnTo>
                <a:lnTo>
                  <a:pt x="5409" y="1070955"/>
                </a:lnTo>
                <a:lnTo>
                  <a:pt x="0" y="1023995"/>
                </a:lnTo>
                <a:lnTo>
                  <a:pt x="0" y="204803"/>
                </a:lnTo>
                <a:lnTo>
                  <a:pt x="5409" y="157844"/>
                </a:lnTo>
                <a:lnTo>
                  <a:pt x="20816" y="114736"/>
                </a:lnTo>
                <a:lnTo>
                  <a:pt x="44993" y="76709"/>
                </a:lnTo>
                <a:lnTo>
                  <a:pt x="76709" y="44993"/>
                </a:lnTo>
                <a:lnTo>
                  <a:pt x="114736" y="20816"/>
                </a:lnTo>
                <a:lnTo>
                  <a:pt x="157844" y="5409"/>
                </a:lnTo>
                <a:lnTo>
                  <a:pt x="204804" y="0"/>
                </a:lnTo>
                <a:lnTo>
                  <a:pt x="1861295" y="0"/>
                </a:lnTo>
                <a:lnTo>
                  <a:pt x="1901437" y="3971"/>
                </a:lnTo>
                <a:lnTo>
                  <a:pt x="1939671" y="15589"/>
                </a:lnTo>
                <a:lnTo>
                  <a:pt x="1974921" y="34409"/>
                </a:lnTo>
                <a:lnTo>
                  <a:pt x="2006114" y="59985"/>
                </a:lnTo>
                <a:lnTo>
                  <a:pt x="2031690" y="91178"/>
                </a:lnTo>
                <a:lnTo>
                  <a:pt x="2050510" y="126428"/>
                </a:lnTo>
                <a:lnTo>
                  <a:pt x="2062128" y="164662"/>
                </a:lnTo>
                <a:lnTo>
                  <a:pt x="2066099" y="204803"/>
                </a:lnTo>
                <a:lnTo>
                  <a:pt x="2066099" y="1023995"/>
                </a:lnTo>
                <a:lnTo>
                  <a:pt x="2060690" y="1070955"/>
                </a:lnTo>
                <a:lnTo>
                  <a:pt x="2045283" y="1114063"/>
                </a:lnTo>
                <a:lnTo>
                  <a:pt x="2021106" y="1152090"/>
                </a:lnTo>
                <a:lnTo>
                  <a:pt x="1989390" y="1183806"/>
                </a:lnTo>
                <a:lnTo>
                  <a:pt x="1951363" y="1207983"/>
                </a:lnTo>
                <a:lnTo>
                  <a:pt x="1908255" y="1223390"/>
                </a:lnTo>
                <a:lnTo>
                  <a:pt x="1861295" y="12287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195346" y="2360222"/>
            <a:ext cx="1489075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 indent="292735">
              <a:lnSpc>
                <a:spcPts val="1650"/>
              </a:lnSpc>
              <a:spcBef>
                <a:spcPts val="180"/>
              </a:spcBef>
            </a:pPr>
            <a:r>
              <a:rPr dirty="0" sz="1400" spc="-5" b="1">
                <a:solidFill>
                  <a:srgbClr val="34495E"/>
                </a:solidFill>
                <a:latin typeface="Consolas"/>
                <a:cs typeface="Consolas"/>
              </a:rPr>
              <a:t>Component  Render</a:t>
            </a:r>
            <a:r>
              <a:rPr dirty="0" sz="1400" spc="-100" b="1">
                <a:solidFill>
                  <a:srgbClr val="34495E"/>
                </a:solidFill>
                <a:latin typeface="Consolas"/>
                <a:cs typeface="Consolas"/>
              </a:rPr>
              <a:t> </a:t>
            </a:r>
            <a:r>
              <a:rPr dirty="0" sz="1400" spc="-5" b="1">
                <a:solidFill>
                  <a:srgbClr val="34495E"/>
                </a:solidFill>
                <a:latin typeface="Consolas"/>
                <a:cs typeface="Consolas"/>
              </a:rPr>
              <a:t>Function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940802" y="3203984"/>
            <a:ext cx="10160" cy="1109345"/>
          </a:xfrm>
          <a:custGeom>
            <a:avLst/>
            <a:gdLst/>
            <a:ahLst/>
            <a:cxnLst/>
            <a:rect l="l" t="t" r="r" b="b"/>
            <a:pathLst>
              <a:path w="10160" h="1109345">
                <a:moveTo>
                  <a:pt x="0" y="0"/>
                </a:moveTo>
                <a:lnTo>
                  <a:pt x="9790" y="1108804"/>
                </a:lnTo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919128" y="4312510"/>
            <a:ext cx="63500" cy="86995"/>
          </a:xfrm>
          <a:custGeom>
            <a:avLst/>
            <a:gdLst/>
            <a:ahLst/>
            <a:cxnLst/>
            <a:rect l="l" t="t" r="r" b="b"/>
            <a:pathLst>
              <a:path w="63500" h="86995">
                <a:moveTo>
                  <a:pt x="32227" y="86725"/>
                </a:moveTo>
                <a:lnTo>
                  <a:pt x="0" y="555"/>
                </a:lnTo>
                <a:lnTo>
                  <a:pt x="62928" y="0"/>
                </a:lnTo>
                <a:lnTo>
                  <a:pt x="32227" y="867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919128" y="4312510"/>
            <a:ext cx="63500" cy="86995"/>
          </a:xfrm>
          <a:custGeom>
            <a:avLst/>
            <a:gdLst/>
            <a:ahLst/>
            <a:cxnLst/>
            <a:rect l="l" t="t" r="r" b="b"/>
            <a:pathLst>
              <a:path w="63500" h="86995">
                <a:moveTo>
                  <a:pt x="0" y="555"/>
                </a:moveTo>
                <a:lnTo>
                  <a:pt x="32227" y="86725"/>
                </a:lnTo>
                <a:lnTo>
                  <a:pt x="62928" y="0"/>
                </a:lnTo>
                <a:lnTo>
                  <a:pt x="0" y="555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2242142" y="3583087"/>
            <a:ext cx="5549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34495E"/>
                </a:solidFill>
                <a:latin typeface="Source Sans Pro"/>
                <a:cs typeface="Source Sans Pro"/>
              </a:rPr>
              <a:t>render</a:t>
            </a:r>
            <a:endParaRPr sz="1400">
              <a:latin typeface="Source Sans Pro"/>
              <a:cs typeface="Source Sans Pro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088151" y="2589924"/>
            <a:ext cx="2804160" cy="8890"/>
          </a:xfrm>
          <a:custGeom>
            <a:avLst/>
            <a:gdLst/>
            <a:ahLst/>
            <a:cxnLst/>
            <a:rect l="l" t="t" r="r" b="b"/>
            <a:pathLst>
              <a:path w="2804160" h="8889">
                <a:moveTo>
                  <a:pt x="0" y="0"/>
                </a:moveTo>
                <a:lnTo>
                  <a:pt x="2803800" y="8359"/>
                </a:lnTo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001701" y="2558459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4" h="63500">
                <a:moveTo>
                  <a:pt x="86356" y="62930"/>
                </a:moveTo>
                <a:lnTo>
                  <a:pt x="0" y="31207"/>
                </a:lnTo>
                <a:lnTo>
                  <a:pt x="86544" y="0"/>
                </a:lnTo>
                <a:lnTo>
                  <a:pt x="86356" y="6293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001701" y="2558459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4" h="63500">
                <a:moveTo>
                  <a:pt x="86544" y="0"/>
                </a:moveTo>
                <a:lnTo>
                  <a:pt x="0" y="31207"/>
                </a:lnTo>
                <a:lnTo>
                  <a:pt x="86356" y="62930"/>
                </a:lnTo>
                <a:lnTo>
                  <a:pt x="86544" y="0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4193092" y="1871111"/>
            <a:ext cx="776605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 indent="89535">
              <a:lnSpc>
                <a:spcPts val="1650"/>
              </a:lnSpc>
              <a:spcBef>
                <a:spcPts val="180"/>
              </a:spcBef>
            </a:pPr>
            <a:r>
              <a:rPr dirty="0" sz="1400" b="1">
                <a:solidFill>
                  <a:srgbClr val="34495E"/>
                </a:solidFill>
                <a:latin typeface="Source Sans Pro"/>
                <a:cs typeface="Source Sans Pro"/>
              </a:rPr>
              <a:t>Trigger  re-render</a:t>
            </a:r>
            <a:endParaRPr sz="1400">
              <a:latin typeface="Source Sans Pro"/>
              <a:cs typeface="Source Sans Pro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653459" y="4756215"/>
            <a:ext cx="176530" cy="166370"/>
          </a:xfrm>
          <a:custGeom>
            <a:avLst/>
            <a:gdLst/>
            <a:ahLst/>
            <a:cxnLst/>
            <a:rect l="l" t="t" r="r" b="b"/>
            <a:pathLst>
              <a:path w="176530" h="166370">
                <a:moveTo>
                  <a:pt x="0" y="0"/>
                </a:moveTo>
                <a:lnTo>
                  <a:pt x="176316" y="0"/>
                </a:lnTo>
                <a:lnTo>
                  <a:pt x="176316" y="165767"/>
                </a:lnTo>
                <a:lnTo>
                  <a:pt x="0" y="165767"/>
                </a:lnTo>
                <a:lnTo>
                  <a:pt x="0" y="0"/>
                </a:lnTo>
                <a:close/>
              </a:path>
            </a:pathLst>
          </a:custGeom>
          <a:solidFill>
            <a:srgbClr val="42B9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829776" y="4700959"/>
            <a:ext cx="55880" cy="221615"/>
          </a:xfrm>
          <a:custGeom>
            <a:avLst/>
            <a:gdLst/>
            <a:ahLst/>
            <a:cxnLst/>
            <a:rect l="l" t="t" r="r" b="b"/>
            <a:pathLst>
              <a:path w="55880" h="221614">
                <a:moveTo>
                  <a:pt x="0" y="221023"/>
                </a:moveTo>
                <a:lnTo>
                  <a:pt x="0" y="55255"/>
                </a:lnTo>
                <a:lnTo>
                  <a:pt x="55255" y="0"/>
                </a:lnTo>
                <a:lnTo>
                  <a:pt x="55255" y="165767"/>
                </a:lnTo>
                <a:lnTo>
                  <a:pt x="0" y="221023"/>
                </a:lnTo>
                <a:close/>
              </a:path>
            </a:pathLst>
          </a:custGeom>
          <a:solidFill>
            <a:srgbClr val="3493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653459" y="4700959"/>
            <a:ext cx="231775" cy="55880"/>
          </a:xfrm>
          <a:custGeom>
            <a:avLst/>
            <a:gdLst/>
            <a:ahLst/>
            <a:cxnLst/>
            <a:rect l="l" t="t" r="r" b="b"/>
            <a:pathLst>
              <a:path w="231775" h="55879">
                <a:moveTo>
                  <a:pt x="176316" y="55255"/>
                </a:moveTo>
                <a:lnTo>
                  <a:pt x="0" y="55255"/>
                </a:lnTo>
                <a:lnTo>
                  <a:pt x="55255" y="0"/>
                </a:lnTo>
                <a:lnTo>
                  <a:pt x="231571" y="0"/>
                </a:lnTo>
                <a:lnTo>
                  <a:pt x="176316" y="55255"/>
                </a:lnTo>
                <a:close/>
              </a:path>
            </a:pathLst>
          </a:custGeom>
          <a:solidFill>
            <a:srgbClr val="67C7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191922" y="5238684"/>
            <a:ext cx="176530" cy="166370"/>
          </a:xfrm>
          <a:custGeom>
            <a:avLst/>
            <a:gdLst/>
            <a:ahLst/>
            <a:cxnLst/>
            <a:rect l="l" t="t" r="r" b="b"/>
            <a:pathLst>
              <a:path w="176530" h="166370">
                <a:moveTo>
                  <a:pt x="0" y="0"/>
                </a:moveTo>
                <a:lnTo>
                  <a:pt x="176316" y="0"/>
                </a:lnTo>
                <a:lnTo>
                  <a:pt x="176316" y="165767"/>
                </a:lnTo>
                <a:lnTo>
                  <a:pt x="0" y="165767"/>
                </a:lnTo>
                <a:lnTo>
                  <a:pt x="0" y="0"/>
                </a:lnTo>
                <a:close/>
              </a:path>
            </a:pathLst>
          </a:custGeom>
          <a:solidFill>
            <a:srgbClr val="42B9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368238" y="5183429"/>
            <a:ext cx="55880" cy="221615"/>
          </a:xfrm>
          <a:custGeom>
            <a:avLst/>
            <a:gdLst/>
            <a:ahLst/>
            <a:cxnLst/>
            <a:rect l="l" t="t" r="r" b="b"/>
            <a:pathLst>
              <a:path w="55880" h="221614">
                <a:moveTo>
                  <a:pt x="0" y="221023"/>
                </a:moveTo>
                <a:lnTo>
                  <a:pt x="0" y="55255"/>
                </a:lnTo>
                <a:lnTo>
                  <a:pt x="55255" y="0"/>
                </a:lnTo>
                <a:lnTo>
                  <a:pt x="55255" y="165767"/>
                </a:lnTo>
                <a:lnTo>
                  <a:pt x="0" y="221023"/>
                </a:lnTo>
                <a:close/>
              </a:path>
            </a:pathLst>
          </a:custGeom>
          <a:solidFill>
            <a:srgbClr val="3493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191922" y="5183429"/>
            <a:ext cx="231775" cy="55880"/>
          </a:xfrm>
          <a:custGeom>
            <a:avLst/>
            <a:gdLst/>
            <a:ahLst/>
            <a:cxnLst/>
            <a:rect l="l" t="t" r="r" b="b"/>
            <a:pathLst>
              <a:path w="231775" h="55879">
                <a:moveTo>
                  <a:pt x="176316" y="55255"/>
                </a:moveTo>
                <a:lnTo>
                  <a:pt x="0" y="55255"/>
                </a:lnTo>
                <a:lnTo>
                  <a:pt x="55255" y="0"/>
                </a:lnTo>
                <a:lnTo>
                  <a:pt x="231572" y="0"/>
                </a:lnTo>
                <a:lnTo>
                  <a:pt x="176316" y="55255"/>
                </a:lnTo>
                <a:close/>
              </a:path>
            </a:pathLst>
          </a:custGeom>
          <a:solidFill>
            <a:srgbClr val="67C7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611595" y="5238684"/>
            <a:ext cx="176530" cy="166370"/>
          </a:xfrm>
          <a:custGeom>
            <a:avLst/>
            <a:gdLst/>
            <a:ahLst/>
            <a:cxnLst/>
            <a:rect l="l" t="t" r="r" b="b"/>
            <a:pathLst>
              <a:path w="176530" h="166370">
                <a:moveTo>
                  <a:pt x="0" y="0"/>
                </a:moveTo>
                <a:lnTo>
                  <a:pt x="176316" y="0"/>
                </a:lnTo>
                <a:lnTo>
                  <a:pt x="176316" y="165767"/>
                </a:lnTo>
                <a:lnTo>
                  <a:pt x="0" y="165767"/>
                </a:lnTo>
                <a:lnTo>
                  <a:pt x="0" y="0"/>
                </a:lnTo>
                <a:close/>
              </a:path>
            </a:pathLst>
          </a:custGeom>
          <a:solidFill>
            <a:srgbClr val="42B9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787911" y="5183429"/>
            <a:ext cx="55880" cy="221615"/>
          </a:xfrm>
          <a:custGeom>
            <a:avLst/>
            <a:gdLst/>
            <a:ahLst/>
            <a:cxnLst/>
            <a:rect l="l" t="t" r="r" b="b"/>
            <a:pathLst>
              <a:path w="55880" h="221614">
                <a:moveTo>
                  <a:pt x="0" y="221023"/>
                </a:moveTo>
                <a:lnTo>
                  <a:pt x="0" y="55255"/>
                </a:lnTo>
                <a:lnTo>
                  <a:pt x="55255" y="0"/>
                </a:lnTo>
                <a:lnTo>
                  <a:pt x="55255" y="165767"/>
                </a:lnTo>
                <a:lnTo>
                  <a:pt x="0" y="221023"/>
                </a:lnTo>
                <a:close/>
              </a:path>
            </a:pathLst>
          </a:custGeom>
          <a:solidFill>
            <a:srgbClr val="3493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611595" y="5183429"/>
            <a:ext cx="231775" cy="55880"/>
          </a:xfrm>
          <a:custGeom>
            <a:avLst/>
            <a:gdLst/>
            <a:ahLst/>
            <a:cxnLst/>
            <a:rect l="l" t="t" r="r" b="b"/>
            <a:pathLst>
              <a:path w="231775" h="55879">
                <a:moveTo>
                  <a:pt x="176316" y="55255"/>
                </a:moveTo>
                <a:lnTo>
                  <a:pt x="0" y="55255"/>
                </a:lnTo>
                <a:lnTo>
                  <a:pt x="55255" y="0"/>
                </a:lnTo>
                <a:lnTo>
                  <a:pt x="231572" y="0"/>
                </a:lnTo>
                <a:lnTo>
                  <a:pt x="176316" y="55255"/>
                </a:lnTo>
                <a:close/>
              </a:path>
            </a:pathLst>
          </a:custGeom>
          <a:solidFill>
            <a:srgbClr val="67C7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073132" y="5238684"/>
            <a:ext cx="176530" cy="166370"/>
          </a:xfrm>
          <a:custGeom>
            <a:avLst/>
            <a:gdLst/>
            <a:ahLst/>
            <a:cxnLst/>
            <a:rect l="l" t="t" r="r" b="b"/>
            <a:pathLst>
              <a:path w="176530" h="166370">
                <a:moveTo>
                  <a:pt x="0" y="0"/>
                </a:moveTo>
                <a:lnTo>
                  <a:pt x="176316" y="0"/>
                </a:lnTo>
                <a:lnTo>
                  <a:pt x="176316" y="165767"/>
                </a:lnTo>
                <a:lnTo>
                  <a:pt x="0" y="165767"/>
                </a:lnTo>
                <a:lnTo>
                  <a:pt x="0" y="0"/>
                </a:lnTo>
                <a:close/>
              </a:path>
            </a:pathLst>
          </a:custGeom>
          <a:solidFill>
            <a:srgbClr val="42B9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249448" y="5183429"/>
            <a:ext cx="55880" cy="221615"/>
          </a:xfrm>
          <a:custGeom>
            <a:avLst/>
            <a:gdLst/>
            <a:ahLst/>
            <a:cxnLst/>
            <a:rect l="l" t="t" r="r" b="b"/>
            <a:pathLst>
              <a:path w="55880" h="221614">
                <a:moveTo>
                  <a:pt x="0" y="221023"/>
                </a:moveTo>
                <a:lnTo>
                  <a:pt x="0" y="55255"/>
                </a:lnTo>
                <a:lnTo>
                  <a:pt x="55255" y="0"/>
                </a:lnTo>
                <a:lnTo>
                  <a:pt x="55255" y="165767"/>
                </a:lnTo>
                <a:lnTo>
                  <a:pt x="0" y="221023"/>
                </a:lnTo>
                <a:close/>
              </a:path>
            </a:pathLst>
          </a:custGeom>
          <a:solidFill>
            <a:srgbClr val="3493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073132" y="5183429"/>
            <a:ext cx="231775" cy="55880"/>
          </a:xfrm>
          <a:custGeom>
            <a:avLst/>
            <a:gdLst/>
            <a:ahLst/>
            <a:cxnLst/>
            <a:rect l="l" t="t" r="r" b="b"/>
            <a:pathLst>
              <a:path w="231775" h="55879">
                <a:moveTo>
                  <a:pt x="176316" y="55255"/>
                </a:moveTo>
                <a:lnTo>
                  <a:pt x="0" y="55255"/>
                </a:lnTo>
                <a:lnTo>
                  <a:pt x="55255" y="0"/>
                </a:lnTo>
                <a:lnTo>
                  <a:pt x="231572" y="0"/>
                </a:lnTo>
                <a:lnTo>
                  <a:pt x="176316" y="55255"/>
                </a:lnTo>
                <a:close/>
              </a:path>
            </a:pathLst>
          </a:custGeom>
          <a:solidFill>
            <a:srgbClr val="67C7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407589" y="5660899"/>
            <a:ext cx="176530" cy="166370"/>
          </a:xfrm>
          <a:custGeom>
            <a:avLst/>
            <a:gdLst/>
            <a:ahLst/>
            <a:cxnLst/>
            <a:rect l="l" t="t" r="r" b="b"/>
            <a:pathLst>
              <a:path w="176530" h="166370">
                <a:moveTo>
                  <a:pt x="0" y="0"/>
                </a:moveTo>
                <a:lnTo>
                  <a:pt x="176316" y="0"/>
                </a:lnTo>
                <a:lnTo>
                  <a:pt x="176316" y="165767"/>
                </a:lnTo>
                <a:lnTo>
                  <a:pt x="0" y="165767"/>
                </a:lnTo>
                <a:lnTo>
                  <a:pt x="0" y="0"/>
                </a:lnTo>
                <a:close/>
              </a:path>
            </a:pathLst>
          </a:custGeom>
          <a:solidFill>
            <a:srgbClr val="42B9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583905" y="5605643"/>
            <a:ext cx="55880" cy="221615"/>
          </a:xfrm>
          <a:custGeom>
            <a:avLst/>
            <a:gdLst/>
            <a:ahLst/>
            <a:cxnLst/>
            <a:rect l="l" t="t" r="r" b="b"/>
            <a:pathLst>
              <a:path w="55880" h="221614">
                <a:moveTo>
                  <a:pt x="0" y="221023"/>
                </a:moveTo>
                <a:lnTo>
                  <a:pt x="0" y="55256"/>
                </a:lnTo>
                <a:lnTo>
                  <a:pt x="55255" y="0"/>
                </a:lnTo>
                <a:lnTo>
                  <a:pt x="55255" y="165767"/>
                </a:lnTo>
                <a:lnTo>
                  <a:pt x="0" y="221023"/>
                </a:lnTo>
                <a:close/>
              </a:path>
            </a:pathLst>
          </a:custGeom>
          <a:solidFill>
            <a:srgbClr val="3493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407589" y="5605643"/>
            <a:ext cx="231775" cy="55880"/>
          </a:xfrm>
          <a:custGeom>
            <a:avLst/>
            <a:gdLst/>
            <a:ahLst/>
            <a:cxnLst/>
            <a:rect l="l" t="t" r="r" b="b"/>
            <a:pathLst>
              <a:path w="231775" h="55879">
                <a:moveTo>
                  <a:pt x="176316" y="55256"/>
                </a:moveTo>
                <a:lnTo>
                  <a:pt x="0" y="55256"/>
                </a:lnTo>
                <a:lnTo>
                  <a:pt x="55255" y="0"/>
                </a:lnTo>
                <a:lnTo>
                  <a:pt x="231572" y="0"/>
                </a:lnTo>
                <a:lnTo>
                  <a:pt x="176316" y="55256"/>
                </a:lnTo>
                <a:close/>
              </a:path>
            </a:pathLst>
          </a:custGeom>
          <a:solidFill>
            <a:srgbClr val="67C7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639161" y="5660899"/>
            <a:ext cx="176530" cy="166370"/>
          </a:xfrm>
          <a:custGeom>
            <a:avLst/>
            <a:gdLst/>
            <a:ahLst/>
            <a:cxnLst/>
            <a:rect l="l" t="t" r="r" b="b"/>
            <a:pathLst>
              <a:path w="176530" h="166370">
                <a:moveTo>
                  <a:pt x="0" y="0"/>
                </a:moveTo>
                <a:lnTo>
                  <a:pt x="176316" y="0"/>
                </a:lnTo>
                <a:lnTo>
                  <a:pt x="176316" y="165767"/>
                </a:lnTo>
                <a:lnTo>
                  <a:pt x="0" y="165767"/>
                </a:lnTo>
                <a:lnTo>
                  <a:pt x="0" y="0"/>
                </a:lnTo>
                <a:close/>
              </a:path>
            </a:pathLst>
          </a:custGeom>
          <a:solidFill>
            <a:srgbClr val="42B9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815477" y="5605643"/>
            <a:ext cx="55880" cy="221615"/>
          </a:xfrm>
          <a:custGeom>
            <a:avLst/>
            <a:gdLst/>
            <a:ahLst/>
            <a:cxnLst/>
            <a:rect l="l" t="t" r="r" b="b"/>
            <a:pathLst>
              <a:path w="55880" h="221614">
                <a:moveTo>
                  <a:pt x="0" y="221023"/>
                </a:moveTo>
                <a:lnTo>
                  <a:pt x="0" y="55256"/>
                </a:lnTo>
                <a:lnTo>
                  <a:pt x="55255" y="0"/>
                </a:lnTo>
                <a:lnTo>
                  <a:pt x="55255" y="165767"/>
                </a:lnTo>
                <a:lnTo>
                  <a:pt x="0" y="221023"/>
                </a:lnTo>
                <a:close/>
              </a:path>
            </a:pathLst>
          </a:custGeom>
          <a:solidFill>
            <a:srgbClr val="3493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639161" y="5605643"/>
            <a:ext cx="231775" cy="55880"/>
          </a:xfrm>
          <a:custGeom>
            <a:avLst/>
            <a:gdLst/>
            <a:ahLst/>
            <a:cxnLst/>
            <a:rect l="l" t="t" r="r" b="b"/>
            <a:pathLst>
              <a:path w="231775" h="55879">
                <a:moveTo>
                  <a:pt x="176316" y="55256"/>
                </a:moveTo>
                <a:lnTo>
                  <a:pt x="0" y="55256"/>
                </a:lnTo>
                <a:lnTo>
                  <a:pt x="55255" y="0"/>
                </a:lnTo>
                <a:lnTo>
                  <a:pt x="231571" y="0"/>
                </a:lnTo>
                <a:lnTo>
                  <a:pt x="176316" y="55256"/>
                </a:lnTo>
                <a:close/>
              </a:path>
            </a:pathLst>
          </a:custGeom>
          <a:solidFill>
            <a:srgbClr val="67C7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005364" y="5660899"/>
            <a:ext cx="176530" cy="166370"/>
          </a:xfrm>
          <a:custGeom>
            <a:avLst/>
            <a:gdLst/>
            <a:ahLst/>
            <a:cxnLst/>
            <a:rect l="l" t="t" r="r" b="b"/>
            <a:pathLst>
              <a:path w="176530" h="166370">
                <a:moveTo>
                  <a:pt x="0" y="0"/>
                </a:moveTo>
                <a:lnTo>
                  <a:pt x="176316" y="0"/>
                </a:lnTo>
                <a:lnTo>
                  <a:pt x="176316" y="165767"/>
                </a:lnTo>
                <a:lnTo>
                  <a:pt x="0" y="165767"/>
                </a:lnTo>
                <a:lnTo>
                  <a:pt x="0" y="0"/>
                </a:lnTo>
                <a:close/>
              </a:path>
            </a:pathLst>
          </a:custGeom>
          <a:solidFill>
            <a:srgbClr val="42B9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181680" y="5605643"/>
            <a:ext cx="55880" cy="221615"/>
          </a:xfrm>
          <a:custGeom>
            <a:avLst/>
            <a:gdLst/>
            <a:ahLst/>
            <a:cxnLst/>
            <a:rect l="l" t="t" r="r" b="b"/>
            <a:pathLst>
              <a:path w="55880" h="221614">
                <a:moveTo>
                  <a:pt x="0" y="221023"/>
                </a:moveTo>
                <a:lnTo>
                  <a:pt x="0" y="55256"/>
                </a:lnTo>
                <a:lnTo>
                  <a:pt x="55255" y="0"/>
                </a:lnTo>
                <a:lnTo>
                  <a:pt x="55255" y="165767"/>
                </a:lnTo>
                <a:lnTo>
                  <a:pt x="0" y="221023"/>
                </a:lnTo>
                <a:close/>
              </a:path>
            </a:pathLst>
          </a:custGeom>
          <a:solidFill>
            <a:srgbClr val="3493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005364" y="5605643"/>
            <a:ext cx="231775" cy="55880"/>
          </a:xfrm>
          <a:custGeom>
            <a:avLst/>
            <a:gdLst/>
            <a:ahLst/>
            <a:cxnLst/>
            <a:rect l="l" t="t" r="r" b="b"/>
            <a:pathLst>
              <a:path w="231775" h="55879">
                <a:moveTo>
                  <a:pt x="176316" y="55256"/>
                </a:moveTo>
                <a:lnTo>
                  <a:pt x="0" y="55256"/>
                </a:lnTo>
                <a:lnTo>
                  <a:pt x="55255" y="0"/>
                </a:lnTo>
                <a:lnTo>
                  <a:pt x="231572" y="0"/>
                </a:lnTo>
                <a:lnTo>
                  <a:pt x="176316" y="55256"/>
                </a:lnTo>
                <a:close/>
              </a:path>
            </a:pathLst>
          </a:custGeom>
          <a:solidFill>
            <a:srgbClr val="67C7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236936" y="5660899"/>
            <a:ext cx="176530" cy="166370"/>
          </a:xfrm>
          <a:custGeom>
            <a:avLst/>
            <a:gdLst/>
            <a:ahLst/>
            <a:cxnLst/>
            <a:rect l="l" t="t" r="r" b="b"/>
            <a:pathLst>
              <a:path w="176530" h="166370">
                <a:moveTo>
                  <a:pt x="0" y="0"/>
                </a:moveTo>
                <a:lnTo>
                  <a:pt x="176316" y="0"/>
                </a:lnTo>
                <a:lnTo>
                  <a:pt x="176316" y="165767"/>
                </a:lnTo>
                <a:lnTo>
                  <a:pt x="0" y="165767"/>
                </a:lnTo>
                <a:lnTo>
                  <a:pt x="0" y="0"/>
                </a:lnTo>
                <a:close/>
              </a:path>
            </a:pathLst>
          </a:custGeom>
          <a:solidFill>
            <a:srgbClr val="42B9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413252" y="5605643"/>
            <a:ext cx="55880" cy="221615"/>
          </a:xfrm>
          <a:custGeom>
            <a:avLst/>
            <a:gdLst/>
            <a:ahLst/>
            <a:cxnLst/>
            <a:rect l="l" t="t" r="r" b="b"/>
            <a:pathLst>
              <a:path w="55880" h="221614">
                <a:moveTo>
                  <a:pt x="0" y="221023"/>
                </a:moveTo>
                <a:lnTo>
                  <a:pt x="0" y="55256"/>
                </a:lnTo>
                <a:lnTo>
                  <a:pt x="55255" y="0"/>
                </a:lnTo>
                <a:lnTo>
                  <a:pt x="55255" y="165767"/>
                </a:lnTo>
                <a:lnTo>
                  <a:pt x="0" y="221023"/>
                </a:lnTo>
                <a:close/>
              </a:path>
            </a:pathLst>
          </a:custGeom>
          <a:solidFill>
            <a:srgbClr val="3493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236936" y="5605643"/>
            <a:ext cx="231775" cy="55880"/>
          </a:xfrm>
          <a:custGeom>
            <a:avLst/>
            <a:gdLst/>
            <a:ahLst/>
            <a:cxnLst/>
            <a:rect l="l" t="t" r="r" b="b"/>
            <a:pathLst>
              <a:path w="231775" h="55879">
                <a:moveTo>
                  <a:pt x="176316" y="55256"/>
                </a:moveTo>
                <a:lnTo>
                  <a:pt x="0" y="55256"/>
                </a:lnTo>
                <a:lnTo>
                  <a:pt x="55255" y="0"/>
                </a:lnTo>
                <a:lnTo>
                  <a:pt x="231571" y="0"/>
                </a:lnTo>
                <a:lnTo>
                  <a:pt x="176316" y="55256"/>
                </a:lnTo>
                <a:close/>
              </a:path>
            </a:pathLst>
          </a:custGeom>
          <a:solidFill>
            <a:srgbClr val="67C7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468508" y="5660899"/>
            <a:ext cx="176530" cy="166370"/>
          </a:xfrm>
          <a:custGeom>
            <a:avLst/>
            <a:gdLst/>
            <a:ahLst/>
            <a:cxnLst/>
            <a:rect l="l" t="t" r="r" b="b"/>
            <a:pathLst>
              <a:path w="176530" h="166370">
                <a:moveTo>
                  <a:pt x="0" y="0"/>
                </a:moveTo>
                <a:lnTo>
                  <a:pt x="176316" y="0"/>
                </a:lnTo>
                <a:lnTo>
                  <a:pt x="176316" y="165767"/>
                </a:lnTo>
                <a:lnTo>
                  <a:pt x="0" y="165767"/>
                </a:lnTo>
                <a:lnTo>
                  <a:pt x="0" y="0"/>
                </a:lnTo>
                <a:close/>
              </a:path>
            </a:pathLst>
          </a:custGeom>
          <a:solidFill>
            <a:srgbClr val="42B9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644824" y="5605643"/>
            <a:ext cx="55880" cy="221615"/>
          </a:xfrm>
          <a:custGeom>
            <a:avLst/>
            <a:gdLst/>
            <a:ahLst/>
            <a:cxnLst/>
            <a:rect l="l" t="t" r="r" b="b"/>
            <a:pathLst>
              <a:path w="55880" h="221614">
                <a:moveTo>
                  <a:pt x="0" y="221023"/>
                </a:moveTo>
                <a:lnTo>
                  <a:pt x="0" y="55256"/>
                </a:lnTo>
                <a:lnTo>
                  <a:pt x="55255" y="0"/>
                </a:lnTo>
                <a:lnTo>
                  <a:pt x="55255" y="165767"/>
                </a:lnTo>
                <a:lnTo>
                  <a:pt x="0" y="221023"/>
                </a:lnTo>
                <a:close/>
              </a:path>
            </a:pathLst>
          </a:custGeom>
          <a:solidFill>
            <a:srgbClr val="3493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468508" y="5605643"/>
            <a:ext cx="231775" cy="55880"/>
          </a:xfrm>
          <a:custGeom>
            <a:avLst/>
            <a:gdLst/>
            <a:ahLst/>
            <a:cxnLst/>
            <a:rect l="l" t="t" r="r" b="b"/>
            <a:pathLst>
              <a:path w="231775" h="55879">
                <a:moveTo>
                  <a:pt x="176316" y="55256"/>
                </a:moveTo>
                <a:lnTo>
                  <a:pt x="0" y="55256"/>
                </a:lnTo>
                <a:lnTo>
                  <a:pt x="55255" y="0"/>
                </a:lnTo>
                <a:lnTo>
                  <a:pt x="231572" y="0"/>
                </a:lnTo>
                <a:lnTo>
                  <a:pt x="176316" y="55256"/>
                </a:lnTo>
                <a:close/>
              </a:path>
            </a:pathLst>
          </a:custGeom>
          <a:solidFill>
            <a:srgbClr val="67C7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335336" y="4921983"/>
            <a:ext cx="406400" cy="261620"/>
          </a:xfrm>
          <a:custGeom>
            <a:avLst/>
            <a:gdLst/>
            <a:ahLst/>
            <a:cxnLst/>
            <a:rect l="l" t="t" r="r" b="b"/>
            <a:pathLst>
              <a:path w="406400" h="261620">
                <a:moveTo>
                  <a:pt x="406281" y="0"/>
                </a:moveTo>
                <a:lnTo>
                  <a:pt x="364028" y="64845"/>
                </a:lnTo>
                <a:lnTo>
                  <a:pt x="318524" y="89424"/>
                </a:lnTo>
                <a:lnTo>
                  <a:pt x="263270" y="110861"/>
                </a:lnTo>
                <a:lnTo>
                  <a:pt x="203140" y="130721"/>
                </a:lnTo>
                <a:lnTo>
                  <a:pt x="143010" y="150570"/>
                </a:lnTo>
                <a:lnTo>
                  <a:pt x="87756" y="171976"/>
                </a:lnTo>
                <a:lnTo>
                  <a:pt x="42253" y="196509"/>
                </a:lnTo>
                <a:lnTo>
                  <a:pt x="11375" y="225741"/>
                </a:lnTo>
                <a:lnTo>
                  <a:pt x="0" y="26123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741617" y="4921983"/>
            <a:ext cx="13970" cy="261620"/>
          </a:xfrm>
          <a:custGeom>
            <a:avLst/>
            <a:gdLst/>
            <a:ahLst/>
            <a:cxnLst/>
            <a:rect l="l" t="t" r="r" b="b"/>
            <a:pathLst>
              <a:path w="13969" h="261620">
                <a:moveTo>
                  <a:pt x="0" y="0"/>
                </a:moveTo>
                <a:lnTo>
                  <a:pt x="580" y="43407"/>
                </a:lnTo>
                <a:lnTo>
                  <a:pt x="4276" y="105711"/>
                </a:lnTo>
                <a:lnTo>
                  <a:pt x="9238" y="155714"/>
                </a:lnTo>
                <a:lnTo>
                  <a:pt x="11403" y="183753"/>
                </a:lnTo>
                <a:lnTo>
                  <a:pt x="12934" y="217907"/>
                </a:lnTo>
                <a:lnTo>
                  <a:pt x="13515" y="26123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741617" y="4921983"/>
            <a:ext cx="474980" cy="261620"/>
          </a:xfrm>
          <a:custGeom>
            <a:avLst/>
            <a:gdLst/>
            <a:ahLst/>
            <a:cxnLst/>
            <a:rect l="l" t="t" r="r" b="b"/>
            <a:pathLst>
              <a:path w="474980" h="261620">
                <a:moveTo>
                  <a:pt x="0" y="0"/>
                </a:moveTo>
                <a:lnTo>
                  <a:pt x="35173" y="55683"/>
                </a:lnTo>
                <a:lnTo>
                  <a:pt x="74194" y="77625"/>
                </a:lnTo>
                <a:lnTo>
                  <a:pt x="123108" y="96842"/>
                </a:lnTo>
                <a:lnTo>
                  <a:pt x="178617" y="114238"/>
                </a:lnTo>
                <a:lnTo>
                  <a:pt x="237423" y="130721"/>
                </a:lnTo>
                <a:lnTo>
                  <a:pt x="296229" y="147196"/>
                </a:lnTo>
                <a:lnTo>
                  <a:pt x="351738" y="164570"/>
                </a:lnTo>
                <a:lnTo>
                  <a:pt x="400651" y="183753"/>
                </a:lnTo>
                <a:lnTo>
                  <a:pt x="439672" y="205654"/>
                </a:lnTo>
                <a:lnTo>
                  <a:pt x="465503" y="231179"/>
                </a:lnTo>
                <a:lnTo>
                  <a:pt x="474846" y="26123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550921" y="5404452"/>
            <a:ext cx="149225" cy="201295"/>
          </a:xfrm>
          <a:custGeom>
            <a:avLst/>
            <a:gdLst/>
            <a:ahLst/>
            <a:cxnLst/>
            <a:rect l="l" t="t" r="r" b="b"/>
            <a:pathLst>
              <a:path w="149225" h="201295">
                <a:moveTo>
                  <a:pt x="148832" y="0"/>
                </a:moveTo>
                <a:lnTo>
                  <a:pt x="142437" y="33399"/>
                </a:lnTo>
                <a:lnTo>
                  <a:pt x="125577" y="59725"/>
                </a:lnTo>
                <a:lnTo>
                  <a:pt x="101741" y="81337"/>
                </a:lnTo>
                <a:lnTo>
                  <a:pt x="74416" y="100594"/>
                </a:lnTo>
                <a:lnTo>
                  <a:pt x="47091" y="119856"/>
                </a:lnTo>
                <a:lnTo>
                  <a:pt x="23255" y="141481"/>
                </a:lnTo>
                <a:lnTo>
                  <a:pt x="6395" y="167825"/>
                </a:lnTo>
                <a:lnTo>
                  <a:pt x="0" y="201245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699753" y="5404452"/>
            <a:ext cx="83185" cy="201295"/>
          </a:xfrm>
          <a:custGeom>
            <a:avLst/>
            <a:gdLst/>
            <a:ahLst/>
            <a:cxnLst/>
            <a:rect l="l" t="t" r="r" b="b"/>
            <a:pathLst>
              <a:path w="83185" h="201295">
                <a:moveTo>
                  <a:pt x="0" y="0"/>
                </a:moveTo>
                <a:lnTo>
                  <a:pt x="3555" y="33399"/>
                </a:lnTo>
                <a:lnTo>
                  <a:pt x="12928" y="59725"/>
                </a:lnTo>
                <a:lnTo>
                  <a:pt x="26179" y="81337"/>
                </a:lnTo>
                <a:lnTo>
                  <a:pt x="41369" y="100594"/>
                </a:lnTo>
                <a:lnTo>
                  <a:pt x="56560" y="119856"/>
                </a:lnTo>
                <a:lnTo>
                  <a:pt x="69811" y="141481"/>
                </a:lnTo>
                <a:lnTo>
                  <a:pt x="79184" y="167825"/>
                </a:lnTo>
                <a:lnTo>
                  <a:pt x="82739" y="201245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148764" y="5404452"/>
            <a:ext cx="12700" cy="201295"/>
          </a:xfrm>
          <a:custGeom>
            <a:avLst/>
            <a:gdLst/>
            <a:ahLst/>
            <a:cxnLst/>
            <a:rect l="l" t="t" r="r" b="b"/>
            <a:pathLst>
              <a:path w="12700" h="201295">
                <a:moveTo>
                  <a:pt x="12526" y="0"/>
                </a:moveTo>
                <a:lnTo>
                  <a:pt x="11988" y="33399"/>
                </a:lnTo>
                <a:lnTo>
                  <a:pt x="10569" y="59725"/>
                </a:lnTo>
                <a:lnTo>
                  <a:pt x="8562" y="81337"/>
                </a:lnTo>
                <a:lnTo>
                  <a:pt x="6263" y="100594"/>
                </a:lnTo>
                <a:lnTo>
                  <a:pt x="3963" y="119856"/>
                </a:lnTo>
                <a:lnTo>
                  <a:pt x="1957" y="141481"/>
                </a:lnTo>
                <a:lnTo>
                  <a:pt x="538" y="167825"/>
                </a:lnTo>
                <a:lnTo>
                  <a:pt x="0" y="201245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161290" y="5404452"/>
            <a:ext cx="219075" cy="201295"/>
          </a:xfrm>
          <a:custGeom>
            <a:avLst/>
            <a:gdLst/>
            <a:ahLst/>
            <a:cxnLst/>
            <a:rect l="l" t="t" r="r" b="b"/>
            <a:pathLst>
              <a:path w="219075" h="201295">
                <a:moveTo>
                  <a:pt x="0" y="0"/>
                </a:moveTo>
                <a:lnTo>
                  <a:pt x="9412" y="33399"/>
                </a:lnTo>
                <a:lnTo>
                  <a:pt x="34225" y="59725"/>
                </a:lnTo>
                <a:lnTo>
                  <a:pt x="69307" y="81337"/>
                </a:lnTo>
                <a:lnTo>
                  <a:pt x="109522" y="100594"/>
                </a:lnTo>
                <a:lnTo>
                  <a:pt x="149738" y="119856"/>
                </a:lnTo>
                <a:lnTo>
                  <a:pt x="184819" y="141481"/>
                </a:lnTo>
                <a:lnTo>
                  <a:pt x="209633" y="167825"/>
                </a:lnTo>
                <a:lnTo>
                  <a:pt x="219045" y="201245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161290" y="5404452"/>
            <a:ext cx="450850" cy="201295"/>
          </a:xfrm>
          <a:custGeom>
            <a:avLst/>
            <a:gdLst/>
            <a:ahLst/>
            <a:cxnLst/>
            <a:rect l="l" t="t" r="r" b="b"/>
            <a:pathLst>
              <a:path w="450850" h="201295">
                <a:moveTo>
                  <a:pt x="0" y="0"/>
                </a:moveTo>
                <a:lnTo>
                  <a:pt x="33379" y="42844"/>
                </a:lnTo>
                <a:lnTo>
                  <a:pt x="70408" y="59725"/>
                </a:lnTo>
                <a:lnTo>
                  <a:pt x="116826" y="74511"/>
                </a:lnTo>
                <a:lnTo>
                  <a:pt x="169503" y="87901"/>
                </a:lnTo>
                <a:lnTo>
                  <a:pt x="225308" y="100594"/>
                </a:lnTo>
                <a:lnTo>
                  <a:pt x="281114" y="113289"/>
                </a:lnTo>
                <a:lnTo>
                  <a:pt x="333790" y="126686"/>
                </a:lnTo>
                <a:lnTo>
                  <a:pt x="380208" y="141481"/>
                </a:lnTo>
                <a:lnTo>
                  <a:pt x="417238" y="158373"/>
                </a:lnTo>
                <a:lnTo>
                  <a:pt x="441751" y="178062"/>
                </a:lnTo>
                <a:lnTo>
                  <a:pt x="450617" y="201245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5892051" y="3564484"/>
            <a:ext cx="866140" cy="1703705"/>
          </a:xfrm>
          <a:custGeom>
            <a:avLst/>
            <a:gdLst/>
            <a:ahLst/>
            <a:cxnLst/>
            <a:rect l="l" t="t" r="r" b="b"/>
            <a:pathLst>
              <a:path w="866140" h="1703704">
                <a:moveTo>
                  <a:pt x="0" y="1703122"/>
                </a:moveTo>
                <a:lnTo>
                  <a:pt x="72275" y="1694864"/>
                </a:lnTo>
                <a:lnTo>
                  <a:pt x="144104" y="1670713"/>
                </a:lnTo>
                <a:lnTo>
                  <a:pt x="179711" y="1652970"/>
                </a:lnTo>
                <a:lnTo>
                  <a:pt x="215040" y="1631604"/>
                </a:lnTo>
                <a:lnTo>
                  <a:pt x="250033" y="1606732"/>
                </a:lnTo>
                <a:lnTo>
                  <a:pt x="284636" y="1578472"/>
                </a:lnTo>
                <a:lnTo>
                  <a:pt x="318792" y="1546939"/>
                </a:lnTo>
                <a:lnTo>
                  <a:pt x="352445" y="1512251"/>
                </a:lnTo>
                <a:lnTo>
                  <a:pt x="385540" y="1474525"/>
                </a:lnTo>
                <a:lnTo>
                  <a:pt x="418022" y="1433877"/>
                </a:lnTo>
                <a:lnTo>
                  <a:pt x="449833" y="1390425"/>
                </a:lnTo>
                <a:lnTo>
                  <a:pt x="480918" y="1344285"/>
                </a:lnTo>
                <a:lnTo>
                  <a:pt x="511222" y="1295574"/>
                </a:lnTo>
                <a:lnTo>
                  <a:pt x="540689" y="1244409"/>
                </a:lnTo>
                <a:lnTo>
                  <a:pt x="569262" y="1190907"/>
                </a:lnTo>
                <a:lnTo>
                  <a:pt x="596886" y="1135184"/>
                </a:lnTo>
                <a:lnTo>
                  <a:pt x="616948" y="1092006"/>
                </a:lnTo>
                <a:lnTo>
                  <a:pt x="636421" y="1047693"/>
                </a:lnTo>
                <a:lnTo>
                  <a:pt x="655282" y="1002296"/>
                </a:lnTo>
                <a:lnTo>
                  <a:pt x="673507" y="955863"/>
                </a:lnTo>
                <a:lnTo>
                  <a:pt x="691073" y="908445"/>
                </a:lnTo>
                <a:lnTo>
                  <a:pt x="707955" y="860089"/>
                </a:lnTo>
                <a:lnTo>
                  <a:pt x="724131" y="810847"/>
                </a:lnTo>
                <a:lnTo>
                  <a:pt x="739577" y="760766"/>
                </a:lnTo>
                <a:lnTo>
                  <a:pt x="754269" y="709897"/>
                </a:lnTo>
                <a:lnTo>
                  <a:pt x="768184" y="658288"/>
                </a:lnTo>
                <a:lnTo>
                  <a:pt x="781298" y="605988"/>
                </a:lnTo>
                <a:lnTo>
                  <a:pt x="793588" y="553048"/>
                </a:lnTo>
                <a:lnTo>
                  <a:pt x="803449" y="507198"/>
                </a:lnTo>
                <a:lnTo>
                  <a:pt x="812671" y="460945"/>
                </a:lnTo>
                <a:lnTo>
                  <a:pt x="821241" y="414319"/>
                </a:lnTo>
                <a:lnTo>
                  <a:pt x="829144" y="367351"/>
                </a:lnTo>
                <a:lnTo>
                  <a:pt x="836364" y="320073"/>
                </a:lnTo>
                <a:lnTo>
                  <a:pt x="842887" y="272515"/>
                </a:lnTo>
                <a:lnTo>
                  <a:pt x="848698" y="224709"/>
                </a:lnTo>
                <a:lnTo>
                  <a:pt x="853188" y="182700"/>
                </a:lnTo>
                <a:lnTo>
                  <a:pt x="857111" y="140545"/>
                </a:lnTo>
                <a:lnTo>
                  <a:pt x="860458" y="98265"/>
                </a:lnTo>
                <a:lnTo>
                  <a:pt x="863218" y="55881"/>
                </a:lnTo>
                <a:lnTo>
                  <a:pt x="865383" y="13414"/>
                </a:lnTo>
                <a:lnTo>
                  <a:pt x="865829" y="2786"/>
                </a:lnTo>
                <a:lnTo>
                  <a:pt x="865936" y="0"/>
                </a:lnTo>
              </a:path>
            </a:pathLst>
          </a:custGeom>
          <a:ln w="19049">
            <a:solidFill>
              <a:srgbClr val="E0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6726528" y="3478050"/>
            <a:ext cx="63500" cy="87630"/>
          </a:xfrm>
          <a:custGeom>
            <a:avLst/>
            <a:gdLst/>
            <a:ahLst/>
            <a:cxnLst/>
            <a:rect l="l" t="t" r="r" b="b"/>
            <a:pathLst>
              <a:path w="63500" h="87629">
                <a:moveTo>
                  <a:pt x="62918" y="87056"/>
                </a:moveTo>
                <a:lnTo>
                  <a:pt x="0" y="85810"/>
                </a:lnTo>
                <a:lnTo>
                  <a:pt x="33170" y="0"/>
                </a:lnTo>
                <a:lnTo>
                  <a:pt x="62918" y="87056"/>
                </a:lnTo>
                <a:close/>
              </a:path>
            </a:pathLst>
          </a:custGeom>
          <a:solidFill>
            <a:srgbClr val="E0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6726528" y="3478050"/>
            <a:ext cx="63500" cy="87630"/>
          </a:xfrm>
          <a:custGeom>
            <a:avLst/>
            <a:gdLst/>
            <a:ahLst/>
            <a:cxnLst/>
            <a:rect l="l" t="t" r="r" b="b"/>
            <a:pathLst>
              <a:path w="63500" h="87629">
                <a:moveTo>
                  <a:pt x="62918" y="87056"/>
                </a:moveTo>
                <a:lnTo>
                  <a:pt x="33170" y="0"/>
                </a:lnTo>
                <a:lnTo>
                  <a:pt x="0" y="85810"/>
                </a:lnTo>
                <a:lnTo>
                  <a:pt x="62918" y="87056"/>
                </a:lnTo>
                <a:close/>
              </a:path>
            </a:pathLst>
          </a:custGeom>
          <a:ln w="19049">
            <a:solidFill>
              <a:srgbClr val="E0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/>
          <p:nvPr/>
        </p:nvSpPr>
        <p:spPr>
          <a:xfrm>
            <a:off x="5298817" y="3842603"/>
            <a:ext cx="1208405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715" indent="635000">
              <a:lnSpc>
                <a:spcPts val="1650"/>
              </a:lnSpc>
              <a:spcBef>
                <a:spcPts val="180"/>
              </a:spcBef>
            </a:pPr>
            <a:r>
              <a:rPr dirty="0" sz="1400" b="1">
                <a:solidFill>
                  <a:srgbClr val="34495E"/>
                </a:solidFill>
                <a:latin typeface="Source Sans Pro"/>
                <a:cs typeface="Source Sans Pro"/>
              </a:rPr>
              <a:t>Collect  </a:t>
            </a:r>
            <a:r>
              <a:rPr dirty="0" sz="1400" b="1">
                <a:solidFill>
                  <a:srgbClr val="34495E"/>
                </a:solidFill>
                <a:latin typeface="Source Sans Pro"/>
                <a:cs typeface="Source Sans Pro"/>
              </a:rPr>
              <a:t>as</a:t>
            </a:r>
            <a:r>
              <a:rPr dirty="0" sz="1400" spc="-100" b="1">
                <a:solidFill>
                  <a:srgbClr val="34495E"/>
                </a:solidFill>
                <a:latin typeface="Source Sans Pro"/>
                <a:cs typeface="Source Sans Pro"/>
              </a:rPr>
              <a:t> </a:t>
            </a:r>
            <a:r>
              <a:rPr dirty="0" sz="1400" b="1">
                <a:solidFill>
                  <a:srgbClr val="34495E"/>
                </a:solidFill>
                <a:latin typeface="Source Sans Pro"/>
                <a:cs typeface="Source Sans Pro"/>
              </a:rPr>
              <a:t>Dependency</a:t>
            </a:r>
            <a:endParaRPr sz="1400">
              <a:latin typeface="Source Sans Pro"/>
              <a:cs typeface="Source Sans Pro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357536" y="6008152"/>
            <a:ext cx="11671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34495E"/>
                </a:solidFill>
                <a:latin typeface="Source Sans Pro"/>
                <a:cs typeface="Source Sans Pro"/>
              </a:rPr>
              <a:t>Virtual DOM</a:t>
            </a:r>
            <a:r>
              <a:rPr dirty="0" sz="1200" spc="-95" b="1">
                <a:solidFill>
                  <a:srgbClr val="34495E"/>
                </a:solidFill>
                <a:latin typeface="Source Sans Pro"/>
                <a:cs typeface="Source Sans Pro"/>
              </a:rPr>
              <a:t> </a:t>
            </a:r>
            <a:r>
              <a:rPr dirty="0" sz="1200" b="1">
                <a:solidFill>
                  <a:srgbClr val="34495E"/>
                </a:solidFill>
                <a:latin typeface="Source Sans Pro"/>
                <a:cs typeface="Source Sans Pro"/>
              </a:rPr>
              <a:t>Tree</a:t>
            </a:r>
            <a:endParaRPr sz="1200">
              <a:latin typeface="Source Sans Pro"/>
              <a:cs typeface="Source Sans Pro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075291" y="4532057"/>
            <a:ext cx="6991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solidFill>
                  <a:srgbClr val="34495E"/>
                </a:solidFill>
                <a:latin typeface="Source Sans Pro"/>
                <a:cs typeface="Source Sans Pro"/>
              </a:rPr>
              <a:t>“Touch”</a:t>
            </a:r>
            <a:endParaRPr sz="1400">
              <a:latin typeface="Source Sans Pro"/>
              <a:cs typeface="Source Sans Pro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2966074" y="1067113"/>
            <a:ext cx="31997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MS PGothic"/>
                <a:cs typeface="MS PGothic"/>
              </a:rPr>
              <a:t>精</a:t>
            </a:r>
            <a:r>
              <a:rPr dirty="0" sz="1400" spc="50">
                <a:latin typeface="MS PGothic"/>
                <a:cs typeface="MS PGothic"/>
              </a:rPr>
              <a:t>确</a:t>
            </a:r>
            <a:r>
              <a:rPr dirty="0" sz="1400">
                <a:latin typeface="黑体"/>
                <a:cs typeface="黑体"/>
              </a:rPr>
              <a:t>侦</a:t>
            </a:r>
            <a:r>
              <a:rPr dirty="0" sz="1400" spc="-5">
                <a:latin typeface="黑体"/>
                <a:cs typeface="黑体"/>
              </a:rPr>
              <a:t>测</a:t>
            </a:r>
            <a:r>
              <a:rPr dirty="0" sz="1400">
                <a:latin typeface="MS PGothic"/>
                <a:cs typeface="MS PGothic"/>
              </a:rPr>
              <a:t>需要</a:t>
            </a:r>
            <a:r>
              <a:rPr dirty="0" sz="1400" spc="75">
                <a:latin typeface="MS PGothic"/>
                <a:cs typeface="MS PGothic"/>
              </a:rPr>
              <a:t>重</a:t>
            </a:r>
            <a:r>
              <a:rPr dirty="0" sz="1400" spc="-5">
                <a:latin typeface="黑体"/>
                <a:cs typeface="黑体"/>
              </a:rPr>
              <a:t>绘</a:t>
            </a:r>
            <a:r>
              <a:rPr dirty="0" sz="1400" spc="25">
                <a:latin typeface="MS PGothic"/>
                <a:cs typeface="MS PGothic"/>
              </a:rPr>
              <a:t>的</a:t>
            </a:r>
            <a:r>
              <a:rPr dirty="0" sz="1400" spc="-5">
                <a:latin typeface="黑体"/>
                <a:cs typeface="黑体"/>
              </a:rPr>
              <a:t>组</a:t>
            </a:r>
            <a:r>
              <a:rPr dirty="0" sz="1400">
                <a:latin typeface="MS PGothic"/>
                <a:cs typeface="MS PGothic"/>
              </a:rPr>
              <a:t>件，无需</a:t>
            </a:r>
            <a:r>
              <a:rPr dirty="0" sz="1400" spc="110">
                <a:latin typeface="MS PGothic"/>
                <a:cs typeface="MS PGothic"/>
              </a:rPr>
              <a:t>手</a:t>
            </a:r>
            <a:r>
              <a:rPr dirty="0" sz="1400">
                <a:latin typeface="黑体"/>
                <a:cs typeface="黑体"/>
              </a:rPr>
              <a:t>动</a:t>
            </a:r>
            <a:r>
              <a:rPr dirty="0" sz="1400" spc="-5">
                <a:latin typeface="黑体"/>
                <a:cs typeface="黑体"/>
              </a:rPr>
              <a:t>优</a:t>
            </a:r>
            <a:r>
              <a:rPr dirty="0" sz="1400">
                <a:latin typeface="MS PGothic"/>
                <a:cs typeface="MS PGothic"/>
              </a:rPr>
              <a:t>化</a:t>
            </a:r>
            <a:endParaRPr sz="1400">
              <a:latin typeface="MS PGothic"/>
              <a:cs typeface="MS P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0"/>
                </a:moveTo>
                <a:lnTo>
                  <a:pt x="9143999" y="0"/>
                </a:lnTo>
                <a:lnTo>
                  <a:pt x="9143999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42B9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pc="-15">
                <a:latin typeface="黑体"/>
                <a:cs typeface="黑体"/>
              </a:rPr>
              <a:t>组</a:t>
            </a:r>
            <a:r>
              <a:rPr dirty="0" spc="-15"/>
              <a:t>件系</a:t>
            </a:r>
            <a:r>
              <a:rPr dirty="0" spc="-15">
                <a:latin typeface="黑体"/>
                <a:cs typeface="黑体"/>
              </a:rPr>
              <a:t>统</a:t>
            </a:r>
          </a:p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dirty="0" sz="3000" spc="30">
                <a:latin typeface="Roboto"/>
                <a:cs typeface="Roboto"/>
              </a:rPr>
              <a:t>Component</a:t>
            </a:r>
            <a:r>
              <a:rPr dirty="0" sz="3000" spc="-75">
                <a:latin typeface="Roboto"/>
                <a:cs typeface="Roboto"/>
              </a:rPr>
              <a:t> </a:t>
            </a:r>
            <a:r>
              <a:rPr dirty="0" sz="3000" spc="50">
                <a:latin typeface="Roboto"/>
                <a:cs typeface="Roboto"/>
              </a:rPr>
              <a:t>System</a:t>
            </a:r>
            <a:endParaRPr sz="30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6237" y="1707508"/>
            <a:ext cx="97345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5" b="0">
                <a:solidFill>
                  <a:srgbClr val="34495E"/>
                </a:solidFill>
                <a:latin typeface="Source Sans Pro"/>
                <a:cs typeface="Source Sans Pro"/>
              </a:rPr>
              <a:t>UI</a:t>
            </a:r>
            <a:r>
              <a:rPr dirty="0" sz="2400" spc="-100" b="0">
                <a:solidFill>
                  <a:srgbClr val="34495E"/>
                </a:solidFill>
                <a:latin typeface="Source Sans Pro"/>
                <a:cs typeface="Source Sans Pro"/>
              </a:rPr>
              <a:t> </a:t>
            </a:r>
            <a:r>
              <a:rPr dirty="0" sz="2400" b="0">
                <a:solidFill>
                  <a:srgbClr val="34495E"/>
                </a:solidFill>
                <a:latin typeface="黑体"/>
                <a:cs typeface="黑体"/>
              </a:rPr>
              <a:t>结</a:t>
            </a:r>
            <a:r>
              <a:rPr dirty="0" sz="2400" b="0">
                <a:solidFill>
                  <a:srgbClr val="34495E"/>
                </a:solidFill>
                <a:latin typeface="MS PGothic"/>
                <a:cs typeface="MS PGothic"/>
              </a:rPr>
              <a:t>构</a:t>
            </a:r>
            <a:endParaRPr sz="2400">
              <a:latin typeface="MS PGothic"/>
              <a:cs typeface="MS P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15562" y="1707508"/>
            <a:ext cx="939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34495E"/>
                </a:solidFill>
                <a:latin typeface="黑体"/>
                <a:cs typeface="黑体"/>
              </a:rPr>
              <a:t>组</a:t>
            </a:r>
            <a:r>
              <a:rPr dirty="0" sz="2400">
                <a:solidFill>
                  <a:srgbClr val="34495E"/>
                </a:solidFill>
                <a:latin typeface="MS PGothic"/>
                <a:cs typeface="MS PGothic"/>
              </a:rPr>
              <a:t>件</a:t>
            </a:r>
            <a:r>
              <a:rPr dirty="0" sz="2400">
                <a:solidFill>
                  <a:srgbClr val="34495E"/>
                </a:solidFill>
                <a:latin typeface="黑体"/>
                <a:cs typeface="黑体"/>
              </a:rPr>
              <a:t>树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66775" y="2877024"/>
            <a:ext cx="2761615" cy="1818005"/>
          </a:xfrm>
          <a:custGeom>
            <a:avLst/>
            <a:gdLst/>
            <a:ahLst/>
            <a:cxnLst/>
            <a:rect l="l" t="t" r="r" b="b"/>
            <a:pathLst>
              <a:path w="2761615" h="1818004">
                <a:moveTo>
                  <a:pt x="0" y="0"/>
                </a:moveTo>
                <a:lnTo>
                  <a:pt x="2761199" y="0"/>
                </a:lnTo>
                <a:lnTo>
                  <a:pt x="2761199" y="1817699"/>
                </a:lnTo>
                <a:lnTo>
                  <a:pt x="0" y="1817699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31337" y="2936611"/>
            <a:ext cx="2637155" cy="362585"/>
          </a:xfrm>
          <a:custGeom>
            <a:avLst/>
            <a:gdLst/>
            <a:ahLst/>
            <a:cxnLst/>
            <a:rect l="l" t="t" r="r" b="b"/>
            <a:pathLst>
              <a:path w="2637154" h="362585">
                <a:moveTo>
                  <a:pt x="0" y="0"/>
                </a:moveTo>
                <a:lnTo>
                  <a:pt x="2637000" y="0"/>
                </a:lnTo>
                <a:lnTo>
                  <a:pt x="2637000" y="362400"/>
                </a:lnTo>
                <a:lnTo>
                  <a:pt x="0" y="36240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41268" y="3343826"/>
            <a:ext cx="1594485" cy="1290955"/>
          </a:xfrm>
          <a:custGeom>
            <a:avLst/>
            <a:gdLst/>
            <a:ahLst/>
            <a:cxnLst/>
            <a:rect l="l" t="t" r="r" b="b"/>
            <a:pathLst>
              <a:path w="1594485" h="1290954">
                <a:moveTo>
                  <a:pt x="0" y="0"/>
                </a:moveTo>
                <a:lnTo>
                  <a:pt x="1594199" y="0"/>
                </a:lnTo>
                <a:lnTo>
                  <a:pt x="1594199" y="1290899"/>
                </a:lnTo>
                <a:lnTo>
                  <a:pt x="0" y="1290899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804903" y="3348792"/>
            <a:ext cx="963930" cy="1286510"/>
          </a:xfrm>
          <a:custGeom>
            <a:avLst/>
            <a:gdLst/>
            <a:ahLst/>
            <a:cxnLst/>
            <a:rect l="l" t="t" r="r" b="b"/>
            <a:pathLst>
              <a:path w="963929" h="1286510">
                <a:moveTo>
                  <a:pt x="0" y="0"/>
                </a:moveTo>
                <a:lnTo>
                  <a:pt x="963599" y="0"/>
                </a:lnTo>
                <a:lnTo>
                  <a:pt x="963599" y="1286099"/>
                </a:lnTo>
                <a:lnTo>
                  <a:pt x="0" y="1286099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94670" y="3726215"/>
            <a:ext cx="1490345" cy="402590"/>
          </a:xfrm>
          <a:custGeom>
            <a:avLst/>
            <a:gdLst/>
            <a:ahLst/>
            <a:cxnLst/>
            <a:rect l="l" t="t" r="r" b="b"/>
            <a:pathLst>
              <a:path w="1490345" h="402589">
                <a:moveTo>
                  <a:pt x="0" y="0"/>
                </a:moveTo>
                <a:lnTo>
                  <a:pt x="1489799" y="0"/>
                </a:lnTo>
                <a:lnTo>
                  <a:pt x="1489799" y="402299"/>
                </a:lnTo>
                <a:lnTo>
                  <a:pt x="0" y="402299"/>
                </a:ln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92209" y="4176472"/>
            <a:ext cx="1490345" cy="402590"/>
          </a:xfrm>
          <a:custGeom>
            <a:avLst/>
            <a:gdLst/>
            <a:ahLst/>
            <a:cxnLst/>
            <a:rect l="l" t="t" r="r" b="b"/>
            <a:pathLst>
              <a:path w="1490345" h="402589">
                <a:moveTo>
                  <a:pt x="0" y="0"/>
                </a:moveTo>
                <a:lnTo>
                  <a:pt x="1489799" y="0"/>
                </a:lnTo>
                <a:lnTo>
                  <a:pt x="1489799" y="402299"/>
                </a:lnTo>
                <a:lnTo>
                  <a:pt x="0" y="402299"/>
                </a:ln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856649" y="3552266"/>
            <a:ext cx="266700" cy="250825"/>
          </a:xfrm>
          <a:custGeom>
            <a:avLst/>
            <a:gdLst/>
            <a:ahLst/>
            <a:cxnLst/>
            <a:rect l="l" t="t" r="r" b="b"/>
            <a:pathLst>
              <a:path w="266700" h="250825">
                <a:moveTo>
                  <a:pt x="0" y="0"/>
                </a:moveTo>
                <a:lnTo>
                  <a:pt x="266399" y="0"/>
                </a:lnTo>
                <a:lnTo>
                  <a:pt x="266399" y="250199"/>
                </a:lnTo>
                <a:lnTo>
                  <a:pt x="0" y="250199"/>
                </a:ln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153533" y="3552266"/>
            <a:ext cx="266700" cy="250825"/>
          </a:xfrm>
          <a:custGeom>
            <a:avLst/>
            <a:gdLst/>
            <a:ahLst/>
            <a:cxnLst/>
            <a:rect l="l" t="t" r="r" b="b"/>
            <a:pathLst>
              <a:path w="266700" h="250825">
                <a:moveTo>
                  <a:pt x="0" y="0"/>
                </a:moveTo>
                <a:lnTo>
                  <a:pt x="266399" y="0"/>
                </a:lnTo>
                <a:lnTo>
                  <a:pt x="266399" y="250199"/>
                </a:lnTo>
                <a:lnTo>
                  <a:pt x="0" y="250199"/>
                </a:ln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450416" y="3552266"/>
            <a:ext cx="266700" cy="250825"/>
          </a:xfrm>
          <a:custGeom>
            <a:avLst/>
            <a:gdLst/>
            <a:ahLst/>
            <a:cxnLst/>
            <a:rect l="l" t="t" r="r" b="b"/>
            <a:pathLst>
              <a:path w="266700" h="250825">
                <a:moveTo>
                  <a:pt x="0" y="0"/>
                </a:moveTo>
                <a:lnTo>
                  <a:pt x="266399" y="0"/>
                </a:lnTo>
                <a:lnTo>
                  <a:pt x="266399" y="250199"/>
                </a:lnTo>
                <a:lnTo>
                  <a:pt x="0" y="250199"/>
                </a:ln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123890" y="2861954"/>
            <a:ext cx="321310" cy="302260"/>
          </a:xfrm>
          <a:custGeom>
            <a:avLst/>
            <a:gdLst/>
            <a:ahLst/>
            <a:cxnLst/>
            <a:rect l="l" t="t" r="r" b="b"/>
            <a:pathLst>
              <a:path w="321310" h="302260">
                <a:moveTo>
                  <a:pt x="0" y="0"/>
                </a:moveTo>
                <a:lnTo>
                  <a:pt x="320924" y="0"/>
                </a:lnTo>
                <a:lnTo>
                  <a:pt x="320924" y="301724"/>
                </a:lnTo>
                <a:lnTo>
                  <a:pt x="0" y="301724"/>
                </a:lnTo>
                <a:lnTo>
                  <a:pt x="0" y="0"/>
                </a:lnTo>
                <a:close/>
              </a:path>
            </a:pathLst>
          </a:custGeom>
          <a:solidFill>
            <a:srgbClr val="42B9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444815" y="2761379"/>
            <a:ext cx="100965" cy="402590"/>
          </a:xfrm>
          <a:custGeom>
            <a:avLst/>
            <a:gdLst/>
            <a:ahLst/>
            <a:cxnLst/>
            <a:rect l="l" t="t" r="r" b="b"/>
            <a:pathLst>
              <a:path w="100965" h="402589">
                <a:moveTo>
                  <a:pt x="0" y="402299"/>
                </a:moveTo>
                <a:lnTo>
                  <a:pt x="0" y="100574"/>
                </a:lnTo>
                <a:lnTo>
                  <a:pt x="100574" y="0"/>
                </a:lnTo>
                <a:lnTo>
                  <a:pt x="100574" y="301724"/>
                </a:lnTo>
                <a:lnTo>
                  <a:pt x="0" y="402299"/>
                </a:lnTo>
                <a:close/>
              </a:path>
            </a:pathLst>
          </a:custGeom>
          <a:solidFill>
            <a:srgbClr val="3493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123890" y="2761379"/>
            <a:ext cx="421640" cy="100965"/>
          </a:xfrm>
          <a:custGeom>
            <a:avLst/>
            <a:gdLst/>
            <a:ahLst/>
            <a:cxnLst/>
            <a:rect l="l" t="t" r="r" b="b"/>
            <a:pathLst>
              <a:path w="421640" h="100964">
                <a:moveTo>
                  <a:pt x="320924" y="100574"/>
                </a:moveTo>
                <a:lnTo>
                  <a:pt x="0" y="100574"/>
                </a:lnTo>
                <a:lnTo>
                  <a:pt x="100574" y="0"/>
                </a:lnTo>
                <a:lnTo>
                  <a:pt x="421499" y="0"/>
                </a:lnTo>
                <a:lnTo>
                  <a:pt x="320924" y="100574"/>
                </a:lnTo>
                <a:close/>
              </a:path>
            </a:pathLst>
          </a:custGeom>
          <a:solidFill>
            <a:srgbClr val="67C7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283815" y="3740129"/>
            <a:ext cx="321310" cy="302260"/>
          </a:xfrm>
          <a:custGeom>
            <a:avLst/>
            <a:gdLst/>
            <a:ahLst/>
            <a:cxnLst/>
            <a:rect l="l" t="t" r="r" b="b"/>
            <a:pathLst>
              <a:path w="321310" h="302260">
                <a:moveTo>
                  <a:pt x="0" y="0"/>
                </a:moveTo>
                <a:lnTo>
                  <a:pt x="320924" y="0"/>
                </a:lnTo>
                <a:lnTo>
                  <a:pt x="320924" y="301724"/>
                </a:lnTo>
                <a:lnTo>
                  <a:pt x="0" y="301724"/>
                </a:lnTo>
                <a:lnTo>
                  <a:pt x="0" y="0"/>
                </a:lnTo>
                <a:close/>
              </a:path>
            </a:pathLst>
          </a:custGeom>
          <a:solidFill>
            <a:srgbClr val="42B9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604740" y="3639554"/>
            <a:ext cx="100965" cy="402590"/>
          </a:xfrm>
          <a:custGeom>
            <a:avLst/>
            <a:gdLst/>
            <a:ahLst/>
            <a:cxnLst/>
            <a:rect l="l" t="t" r="r" b="b"/>
            <a:pathLst>
              <a:path w="100964" h="402589">
                <a:moveTo>
                  <a:pt x="0" y="402299"/>
                </a:moveTo>
                <a:lnTo>
                  <a:pt x="0" y="100574"/>
                </a:lnTo>
                <a:lnTo>
                  <a:pt x="100574" y="0"/>
                </a:lnTo>
                <a:lnTo>
                  <a:pt x="100574" y="301724"/>
                </a:lnTo>
                <a:lnTo>
                  <a:pt x="0" y="402299"/>
                </a:lnTo>
                <a:close/>
              </a:path>
            </a:pathLst>
          </a:custGeom>
          <a:solidFill>
            <a:srgbClr val="3493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283815" y="3639554"/>
            <a:ext cx="421640" cy="100965"/>
          </a:xfrm>
          <a:custGeom>
            <a:avLst/>
            <a:gdLst/>
            <a:ahLst/>
            <a:cxnLst/>
            <a:rect l="l" t="t" r="r" b="b"/>
            <a:pathLst>
              <a:path w="421639" h="100964">
                <a:moveTo>
                  <a:pt x="320924" y="100574"/>
                </a:moveTo>
                <a:lnTo>
                  <a:pt x="0" y="100574"/>
                </a:lnTo>
                <a:lnTo>
                  <a:pt x="100574" y="0"/>
                </a:lnTo>
                <a:lnTo>
                  <a:pt x="421499" y="0"/>
                </a:lnTo>
                <a:lnTo>
                  <a:pt x="320924" y="100574"/>
                </a:lnTo>
                <a:close/>
              </a:path>
            </a:pathLst>
          </a:custGeom>
          <a:solidFill>
            <a:srgbClr val="67C7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047690" y="3740129"/>
            <a:ext cx="321310" cy="302260"/>
          </a:xfrm>
          <a:custGeom>
            <a:avLst/>
            <a:gdLst/>
            <a:ahLst/>
            <a:cxnLst/>
            <a:rect l="l" t="t" r="r" b="b"/>
            <a:pathLst>
              <a:path w="321310" h="302260">
                <a:moveTo>
                  <a:pt x="0" y="0"/>
                </a:moveTo>
                <a:lnTo>
                  <a:pt x="320924" y="0"/>
                </a:lnTo>
                <a:lnTo>
                  <a:pt x="320924" y="301724"/>
                </a:lnTo>
                <a:lnTo>
                  <a:pt x="0" y="301724"/>
                </a:lnTo>
                <a:lnTo>
                  <a:pt x="0" y="0"/>
                </a:lnTo>
                <a:close/>
              </a:path>
            </a:pathLst>
          </a:custGeom>
          <a:solidFill>
            <a:srgbClr val="42B9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368615" y="3639554"/>
            <a:ext cx="100965" cy="402590"/>
          </a:xfrm>
          <a:custGeom>
            <a:avLst/>
            <a:gdLst/>
            <a:ahLst/>
            <a:cxnLst/>
            <a:rect l="l" t="t" r="r" b="b"/>
            <a:pathLst>
              <a:path w="100964" h="402589">
                <a:moveTo>
                  <a:pt x="0" y="402299"/>
                </a:moveTo>
                <a:lnTo>
                  <a:pt x="0" y="100574"/>
                </a:lnTo>
                <a:lnTo>
                  <a:pt x="100574" y="0"/>
                </a:lnTo>
                <a:lnTo>
                  <a:pt x="100574" y="301724"/>
                </a:lnTo>
                <a:lnTo>
                  <a:pt x="0" y="402299"/>
                </a:lnTo>
                <a:close/>
              </a:path>
            </a:pathLst>
          </a:custGeom>
          <a:solidFill>
            <a:srgbClr val="3493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047690" y="3639554"/>
            <a:ext cx="421640" cy="100965"/>
          </a:xfrm>
          <a:custGeom>
            <a:avLst/>
            <a:gdLst/>
            <a:ahLst/>
            <a:cxnLst/>
            <a:rect l="l" t="t" r="r" b="b"/>
            <a:pathLst>
              <a:path w="421639" h="100964">
                <a:moveTo>
                  <a:pt x="320924" y="100574"/>
                </a:moveTo>
                <a:lnTo>
                  <a:pt x="0" y="100574"/>
                </a:lnTo>
                <a:lnTo>
                  <a:pt x="100574" y="0"/>
                </a:lnTo>
                <a:lnTo>
                  <a:pt x="421499" y="0"/>
                </a:lnTo>
                <a:lnTo>
                  <a:pt x="320924" y="100574"/>
                </a:lnTo>
                <a:close/>
              </a:path>
            </a:pathLst>
          </a:custGeom>
          <a:solidFill>
            <a:srgbClr val="67C7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887765" y="3740129"/>
            <a:ext cx="321310" cy="302260"/>
          </a:xfrm>
          <a:custGeom>
            <a:avLst/>
            <a:gdLst/>
            <a:ahLst/>
            <a:cxnLst/>
            <a:rect l="l" t="t" r="r" b="b"/>
            <a:pathLst>
              <a:path w="321309" h="302260">
                <a:moveTo>
                  <a:pt x="0" y="0"/>
                </a:moveTo>
                <a:lnTo>
                  <a:pt x="320924" y="0"/>
                </a:lnTo>
                <a:lnTo>
                  <a:pt x="320924" y="301724"/>
                </a:lnTo>
                <a:lnTo>
                  <a:pt x="0" y="301724"/>
                </a:lnTo>
                <a:lnTo>
                  <a:pt x="0" y="0"/>
                </a:lnTo>
                <a:close/>
              </a:path>
            </a:pathLst>
          </a:custGeom>
          <a:solidFill>
            <a:srgbClr val="42B9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208690" y="3639554"/>
            <a:ext cx="100965" cy="402590"/>
          </a:xfrm>
          <a:custGeom>
            <a:avLst/>
            <a:gdLst/>
            <a:ahLst/>
            <a:cxnLst/>
            <a:rect l="l" t="t" r="r" b="b"/>
            <a:pathLst>
              <a:path w="100965" h="402589">
                <a:moveTo>
                  <a:pt x="0" y="402299"/>
                </a:moveTo>
                <a:lnTo>
                  <a:pt x="0" y="100574"/>
                </a:lnTo>
                <a:lnTo>
                  <a:pt x="100574" y="0"/>
                </a:lnTo>
                <a:lnTo>
                  <a:pt x="100574" y="301724"/>
                </a:lnTo>
                <a:lnTo>
                  <a:pt x="0" y="402299"/>
                </a:lnTo>
                <a:close/>
              </a:path>
            </a:pathLst>
          </a:custGeom>
          <a:solidFill>
            <a:srgbClr val="3493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887765" y="3639554"/>
            <a:ext cx="421640" cy="100965"/>
          </a:xfrm>
          <a:custGeom>
            <a:avLst/>
            <a:gdLst/>
            <a:ahLst/>
            <a:cxnLst/>
            <a:rect l="l" t="t" r="r" b="b"/>
            <a:pathLst>
              <a:path w="421640" h="100964">
                <a:moveTo>
                  <a:pt x="320924" y="100574"/>
                </a:moveTo>
                <a:lnTo>
                  <a:pt x="0" y="100574"/>
                </a:lnTo>
                <a:lnTo>
                  <a:pt x="100574" y="0"/>
                </a:lnTo>
                <a:lnTo>
                  <a:pt x="421499" y="0"/>
                </a:lnTo>
                <a:lnTo>
                  <a:pt x="320924" y="100574"/>
                </a:lnTo>
                <a:close/>
              </a:path>
            </a:pathLst>
          </a:custGeom>
          <a:solidFill>
            <a:srgbClr val="67C7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676365" y="4508629"/>
            <a:ext cx="321310" cy="302260"/>
          </a:xfrm>
          <a:custGeom>
            <a:avLst/>
            <a:gdLst/>
            <a:ahLst/>
            <a:cxnLst/>
            <a:rect l="l" t="t" r="r" b="b"/>
            <a:pathLst>
              <a:path w="321310" h="302260">
                <a:moveTo>
                  <a:pt x="0" y="0"/>
                </a:moveTo>
                <a:lnTo>
                  <a:pt x="320924" y="0"/>
                </a:lnTo>
                <a:lnTo>
                  <a:pt x="320924" y="301724"/>
                </a:lnTo>
                <a:lnTo>
                  <a:pt x="0" y="301724"/>
                </a:lnTo>
                <a:lnTo>
                  <a:pt x="0" y="0"/>
                </a:lnTo>
                <a:close/>
              </a:path>
            </a:pathLst>
          </a:custGeom>
          <a:solidFill>
            <a:srgbClr val="42B9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997290" y="4408054"/>
            <a:ext cx="100965" cy="402590"/>
          </a:xfrm>
          <a:custGeom>
            <a:avLst/>
            <a:gdLst/>
            <a:ahLst/>
            <a:cxnLst/>
            <a:rect l="l" t="t" r="r" b="b"/>
            <a:pathLst>
              <a:path w="100964" h="402589">
                <a:moveTo>
                  <a:pt x="0" y="402299"/>
                </a:moveTo>
                <a:lnTo>
                  <a:pt x="0" y="100574"/>
                </a:lnTo>
                <a:lnTo>
                  <a:pt x="100574" y="0"/>
                </a:lnTo>
                <a:lnTo>
                  <a:pt x="100574" y="301724"/>
                </a:lnTo>
                <a:lnTo>
                  <a:pt x="0" y="402299"/>
                </a:lnTo>
                <a:close/>
              </a:path>
            </a:pathLst>
          </a:custGeom>
          <a:solidFill>
            <a:srgbClr val="3493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676365" y="4408054"/>
            <a:ext cx="421640" cy="100965"/>
          </a:xfrm>
          <a:custGeom>
            <a:avLst/>
            <a:gdLst/>
            <a:ahLst/>
            <a:cxnLst/>
            <a:rect l="l" t="t" r="r" b="b"/>
            <a:pathLst>
              <a:path w="421639" h="100964">
                <a:moveTo>
                  <a:pt x="320924" y="100574"/>
                </a:moveTo>
                <a:lnTo>
                  <a:pt x="0" y="100574"/>
                </a:lnTo>
                <a:lnTo>
                  <a:pt x="100574" y="0"/>
                </a:lnTo>
                <a:lnTo>
                  <a:pt x="421499" y="0"/>
                </a:lnTo>
                <a:lnTo>
                  <a:pt x="320924" y="100574"/>
                </a:lnTo>
                <a:close/>
              </a:path>
            </a:pathLst>
          </a:custGeom>
          <a:solidFill>
            <a:srgbClr val="67C7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097865" y="4508629"/>
            <a:ext cx="321310" cy="302260"/>
          </a:xfrm>
          <a:custGeom>
            <a:avLst/>
            <a:gdLst/>
            <a:ahLst/>
            <a:cxnLst/>
            <a:rect l="l" t="t" r="r" b="b"/>
            <a:pathLst>
              <a:path w="321310" h="302260">
                <a:moveTo>
                  <a:pt x="0" y="0"/>
                </a:moveTo>
                <a:lnTo>
                  <a:pt x="320924" y="0"/>
                </a:lnTo>
                <a:lnTo>
                  <a:pt x="320924" y="301724"/>
                </a:lnTo>
                <a:lnTo>
                  <a:pt x="0" y="301724"/>
                </a:lnTo>
                <a:lnTo>
                  <a:pt x="0" y="0"/>
                </a:lnTo>
                <a:close/>
              </a:path>
            </a:pathLst>
          </a:custGeom>
          <a:solidFill>
            <a:srgbClr val="42B9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418790" y="4408054"/>
            <a:ext cx="100965" cy="402590"/>
          </a:xfrm>
          <a:custGeom>
            <a:avLst/>
            <a:gdLst/>
            <a:ahLst/>
            <a:cxnLst/>
            <a:rect l="l" t="t" r="r" b="b"/>
            <a:pathLst>
              <a:path w="100965" h="402589">
                <a:moveTo>
                  <a:pt x="0" y="402299"/>
                </a:moveTo>
                <a:lnTo>
                  <a:pt x="0" y="100574"/>
                </a:lnTo>
                <a:lnTo>
                  <a:pt x="100574" y="0"/>
                </a:lnTo>
                <a:lnTo>
                  <a:pt x="100574" y="301724"/>
                </a:lnTo>
                <a:lnTo>
                  <a:pt x="0" y="402299"/>
                </a:lnTo>
                <a:close/>
              </a:path>
            </a:pathLst>
          </a:custGeom>
          <a:solidFill>
            <a:srgbClr val="3493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097865" y="4408054"/>
            <a:ext cx="421640" cy="100965"/>
          </a:xfrm>
          <a:custGeom>
            <a:avLst/>
            <a:gdLst/>
            <a:ahLst/>
            <a:cxnLst/>
            <a:rect l="l" t="t" r="r" b="b"/>
            <a:pathLst>
              <a:path w="421640" h="100964">
                <a:moveTo>
                  <a:pt x="320924" y="100574"/>
                </a:moveTo>
                <a:lnTo>
                  <a:pt x="0" y="100574"/>
                </a:lnTo>
                <a:lnTo>
                  <a:pt x="100574" y="0"/>
                </a:lnTo>
                <a:lnTo>
                  <a:pt x="421499" y="0"/>
                </a:lnTo>
                <a:lnTo>
                  <a:pt x="320924" y="100574"/>
                </a:lnTo>
                <a:close/>
              </a:path>
            </a:pathLst>
          </a:custGeom>
          <a:solidFill>
            <a:srgbClr val="67C7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764415" y="4508629"/>
            <a:ext cx="321310" cy="302260"/>
          </a:xfrm>
          <a:custGeom>
            <a:avLst/>
            <a:gdLst/>
            <a:ahLst/>
            <a:cxnLst/>
            <a:rect l="l" t="t" r="r" b="b"/>
            <a:pathLst>
              <a:path w="321309" h="302260">
                <a:moveTo>
                  <a:pt x="0" y="0"/>
                </a:moveTo>
                <a:lnTo>
                  <a:pt x="320924" y="0"/>
                </a:lnTo>
                <a:lnTo>
                  <a:pt x="320924" y="301724"/>
                </a:lnTo>
                <a:lnTo>
                  <a:pt x="0" y="301724"/>
                </a:lnTo>
                <a:lnTo>
                  <a:pt x="0" y="0"/>
                </a:lnTo>
                <a:close/>
              </a:path>
            </a:pathLst>
          </a:custGeom>
          <a:solidFill>
            <a:srgbClr val="42B9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085340" y="4408054"/>
            <a:ext cx="100965" cy="402590"/>
          </a:xfrm>
          <a:custGeom>
            <a:avLst/>
            <a:gdLst/>
            <a:ahLst/>
            <a:cxnLst/>
            <a:rect l="l" t="t" r="r" b="b"/>
            <a:pathLst>
              <a:path w="100965" h="402589">
                <a:moveTo>
                  <a:pt x="0" y="402299"/>
                </a:moveTo>
                <a:lnTo>
                  <a:pt x="0" y="100574"/>
                </a:lnTo>
                <a:lnTo>
                  <a:pt x="100574" y="0"/>
                </a:lnTo>
                <a:lnTo>
                  <a:pt x="100574" y="301724"/>
                </a:lnTo>
                <a:lnTo>
                  <a:pt x="0" y="402299"/>
                </a:lnTo>
                <a:close/>
              </a:path>
            </a:pathLst>
          </a:custGeom>
          <a:solidFill>
            <a:srgbClr val="3493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764415" y="4408054"/>
            <a:ext cx="421640" cy="100965"/>
          </a:xfrm>
          <a:custGeom>
            <a:avLst/>
            <a:gdLst/>
            <a:ahLst/>
            <a:cxnLst/>
            <a:rect l="l" t="t" r="r" b="b"/>
            <a:pathLst>
              <a:path w="421640" h="100964">
                <a:moveTo>
                  <a:pt x="320924" y="100574"/>
                </a:moveTo>
                <a:lnTo>
                  <a:pt x="0" y="100574"/>
                </a:lnTo>
                <a:lnTo>
                  <a:pt x="100574" y="0"/>
                </a:lnTo>
                <a:lnTo>
                  <a:pt x="421499" y="0"/>
                </a:lnTo>
                <a:lnTo>
                  <a:pt x="320924" y="100574"/>
                </a:lnTo>
                <a:close/>
              </a:path>
            </a:pathLst>
          </a:custGeom>
          <a:solidFill>
            <a:srgbClr val="67C7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185915" y="4508629"/>
            <a:ext cx="321310" cy="302260"/>
          </a:xfrm>
          <a:custGeom>
            <a:avLst/>
            <a:gdLst/>
            <a:ahLst/>
            <a:cxnLst/>
            <a:rect l="l" t="t" r="r" b="b"/>
            <a:pathLst>
              <a:path w="321309" h="302260">
                <a:moveTo>
                  <a:pt x="0" y="0"/>
                </a:moveTo>
                <a:lnTo>
                  <a:pt x="320924" y="0"/>
                </a:lnTo>
                <a:lnTo>
                  <a:pt x="320924" y="301724"/>
                </a:lnTo>
                <a:lnTo>
                  <a:pt x="0" y="301724"/>
                </a:lnTo>
                <a:lnTo>
                  <a:pt x="0" y="0"/>
                </a:lnTo>
                <a:close/>
              </a:path>
            </a:pathLst>
          </a:custGeom>
          <a:solidFill>
            <a:srgbClr val="42B9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506840" y="4408054"/>
            <a:ext cx="100965" cy="402590"/>
          </a:xfrm>
          <a:custGeom>
            <a:avLst/>
            <a:gdLst/>
            <a:ahLst/>
            <a:cxnLst/>
            <a:rect l="l" t="t" r="r" b="b"/>
            <a:pathLst>
              <a:path w="100965" h="402589">
                <a:moveTo>
                  <a:pt x="0" y="402299"/>
                </a:moveTo>
                <a:lnTo>
                  <a:pt x="0" y="100574"/>
                </a:lnTo>
                <a:lnTo>
                  <a:pt x="100574" y="0"/>
                </a:lnTo>
                <a:lnTo>
                  <a:pt x="100574" y="301724"/>
                </a:lnTo>
                <a:lnTo>
                  <a:pt x="0" y="402299"/>
                </a:lnTo>
                <a:close/>
              </a:path>
            </a:pathLst>
          </a:custGeom>
          <a:solidFill>
            <a:srgbClr val="3493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185915" y="4408054"/>
            <a:ext cx="421640" cy="100965"/>
          </a:xfrm>
          <a:custGeom>
            <a:avLst/>
            <a:gdLst/>
            <a:ahLst/>
            <a:cxnLst/>
            <a:rect l="l" t="t" r="r" b="b"/>
            <a:pathLst>
              <a:path w="421640" h="100964">
                <a:moveTo>
                  <a:pt x="320924" y="100574"/>
                </a:moveTo>
                <a:lnTo>
                  <a:pt x="0" y="100574"/>
                </a:lnTo>
                <a:lnTo>
                  <a:pt x="100574" y="0"/>
                </a:lnTo>
                <a:lnTo>
                  <a:pt x="421499" y="0"/>
                </a:lnTo>
                <a:lnTo>
                  <a:pt x="320924" y="100574"/>
                </a:lnTo>
                <a:close/>
              </a:path>
            </a:pathLst>
          </a:custGeom>
          <a:solidFill>
            <a:srgbClr val="67C7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607415" y="4508629"/>
            <a:ext cx="321310" cy="302260"/>
          </a:xfrm>
          <a:custGeom>
            <a:avLst/>
            <a:gdLst/>
            <a:ahLst/>
            <a:cxnLst/>
            <a:rect l="l" t="t" r="r" b="b"/>
            <a:pathLst>
              <a:path w="321309" h="302260">
                <a:moveTo>
                  <a:pt x="0" y="0"/>
                </a:moveTo>
                <a:lnTo>
                  <a:pt x="320924" y="0"/>
                </a:lnTo>
                <a:lnTo>
                  <a:pt x="320924" y="301724"/>
                </a:lnTo>
                <a:lnTo>
                  <a:pt x="0" y="301724"/>
                </a:lnTo>
                <a:lnTo>
                  <a:pt x="0" y="0"/>
                </a:lnTo>
                <a:close/>
              </a:path>
            </a:pathLst>
          </a:custGeom>
          <a:solidFill>
            <a:srgbClr val="42B9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928340" y="4408054"/>
            <a:ext cx="100965" cy="402590"/>
          </a:xfrm>
          <a:custGeom>
            <a:avLst/>
            <a:gdLst/>
            <a:ahLst/>
            <a:cxnLst/>
            <a:rect l="l" t="t" r="r" b="b"/>
            <a:pathLst>
              <a:path w="100965" h="402589">
                <a:moveTo>
                  <a:pt x="0" y="402299"/>
                </a:moveTo>
                <a:lnTo>
                  <a:pt x="0" y="100574"/>
                </a:lnTo>
                <a:lnTo>
                  <a:pt x="100574" y="0"/>
                </a:lnTo>
                <a:lnTo>
                  <a:pt x="100574" y="301724"/>
                </a:lnTo>
                <a:lnTo>
                  <a:pt x="0" y="402299"/>
                </a:lnTo>
                <a:close/>
              </a:path>
            </a:pathLst>
          </a:custGeom>
          <a:solidFill>
            <a:srgbClr val="3493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607415" y="4408054"/>
            <a:ext cx="421640" cy="100965"/>
          </a:xfrm>
          <a:custGeom>
            <a:avLst/>
            <a:gdLst/>
            <a:ahLst/>
            <a:cxnLst/>
            <a:rect l="l" t="t" r="r" b="b"/>
            <a:pathLst>
              <a:path w="421640" h="100964">
                <a:moveTo>
                  <a:pt x="320924" y="100574"/>
                </a:moveTo>
                <a:lnTo>
                  <a:pt x="0" y="100574"/>
                </a:lnTo>
                <a:lnTo>
                  <a:pt x="100574" y="0"/>
                </a:lnTo>
                <a:lnTo>
                  <a:pt x="421499" y="0"/>
                </a:lnTo>
                <a:lnTo>
                  <a:pt x="320924" y="100574"/>
                </a:lnTo>
                <a:close/>
              </a:path>
            </a:pathLst>
          </a:custGeom>
          <a:solidFill>
            <a:srgbClr val="67C7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544853" y="3163679"/>
            <a:ext cx="739775" cy="476250"/>
          </a:xfrm>
          <a:custGeom>
            <a:avLst/>
            <a:gdLst/>
            <a:ahLst/>
            <a:cxnLst/>
            <a:rect l="l" t="t" r="r" b="b"/>
            <a:pathLst>
              <a:path w="739775" h="476250">
                <a:moveTo>
                  <a:pt x="739499" y="0"/>
                </a:moveTo>
                <a:lnTo>
                  <a:pt x="718793" y="64720"/>
                </a:lnTo>
                <a:lnTo>
                  <a:pt x="662591" y="118019"/>
                </a:lnTo>
                <a:lnTo>
                  <a:pt x="623953" y="141279"/>
                </a:lnTo>
                <a:lnTo>
                  <a:pt x="579767" y="162753"/>
                </a:lnTo>
                <a:lnTo>
                  <a:pt x="531145" y="182800"/>
                </a:lnTo>
                <a:lnTo>
                  <a:pt x="479195" y="201775"/>
                </a:lnTo>
                <a:lnTo>
                  <a:pt x="425027" y="220035"/>
                </a:lnTo>
                <a:lnTo>
                  <a:pt x="369749" y="237938"/>
                </a:lnTo>
                <a:lnTo>
                  <a:pt x="314472" y="255839"/>
                </a:lnTo>
                <a:lnTo>
                  <a:pt x="260303" y="274096"/>
                </a:lnTo>
                <a:lnTo>
                  <a:pt x="208354" y="293066"/>
                </a:lnTo>
                <a:lnTo>
                  <a:pt x="159731" y="313106"/>
                </a:lnTo>
                <a:lnTo>
                  <a:pt x="115546" y="334573"/>
                </a:lnTo>
                <a:lnTo>
                  <a:pt x="76907" y="357823"/>
                </a:lnTo>
                <a:lnTo>
                  <a:pt x="44924" y="383214"/>
                </a:lnTo>
                <a:lnTo>
                  <a:pt x="5361" y="441845"/>
                </a:lnTo>
                <a:lnTo>
                  <a:pt x="0" y="47580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284352" y="3163679"/>
            <a:ext cx="24765" cy="476250"/>
          </a:xfrm>
          <a:custGeom>
            <a:avLst/>
            <a:gdLst/>
            <a:ahLst/>
            <a:cxnLst/>
            <a:rect l="l" t="t" r="r" b="b"/>
            <a:pathLst>
              <a:path w="24764" h="476250">
                <a:moveTo>
                  <a:pt x="0" y="0"/>
                </a:moveTo>
                <a:lnTo>
                  <a:pt x="680" y="64720"/>
                </a:lnTo>
                <a:lnTo>
                  <a:pt x="2527" y="118019"/>
                </a:lnTo>
                <a:lnTo>
                  <a:pt x="5248" y="162753"/>
                </a:lnTo>
                <a:lnTo>
                  <a:pt x="8553" y="201775"/>
                </a:lnTo>
                <a:lnTo>
                  <a:pt x="15746" y="274096"/>
                </a:lnTo>
                <a:lnTo>
                  <a:pt x="19051" y="313106"/>
                </a:lnTo>
                <a:lnTo>
                  <a:pt x="21772" y="357823"/>
                </a:lnTo>
                <a:lnTo>
                  <a:pt x="23619" y="411102"/>
                </a:lnTo>
                <a:lnTo>
                  <a:pt x="24299" y="47580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284352" y="3163679"/>
            <a:ext cx="864869" cy="476250"/>
          </a:xfrm>
          <a:custGeom>
            <a:avLst/>
            <a:gdLst/>
            <a:ahLst/>
            <a:cxnLst/>
            <a:rect l="l" t="t" r="r" b="b"/>
            <a:pathLst>
              <a:path w="864870" h="476250">
                <a:moveTo>
                  <a:pt x="0" y="0"/>
                </a:moveTo>
                <a:lnTo>
                  <a:pt x="20137" y="59351"/>
                </a:lnTo>
                <a:lnTo>
                  <a:pt x="75352" y="109049"/>
                </a:lnTo>
                <a:lnTo>
                  <a:pt x="113677" y="130949"/>
                </a:lnTo>
                <a:lnTo>
                  <a:pt x="157849" y="151240"/>
                </a:lnTo>
                <a:lnTo>
                  <a:pt x="206893" y="170189"/>
                </a:lnTo>
                <a:lnTo>
                  <a:pt x="259834" y="188066"/>
                </a:lnTo>
                <a:lnTo>
                  <a:pt x="315699" y="205137"/>
                </a:lnTo>
                <a:lnTo>
                  <a:pt x="373512" y="221672"/>
                </a:lnTo>
                <a:lnTo>
                  <a:pt x="432299" y="237938"/>
                </a:lnTo>
                <a:lnTo>
                  <a:pt x="491087" y="254202"/>
                </a:lnTo>
                <a:lnTo>
                  <a:pt x="548900" y="270734"/>
                </a:lnTo>
                <a:lnTo>
                  <a:pt x="604765" y="287802"/>
                </a:lnTo>
                <a:lnTo>
                  <a:pt x="657706" y="305673"/>
                </a:lnTo>
                <a:lnTo>
                  <a:pt x="706750" y="324615"/>
                </a:lnTo>
                <a:lnTo>
                  <a:pt x="750922" y="344898"/>
                </a:lnTo>
                <a:lnTo>
                  <a:pt x="789247" y="366789"/>
                </a:lnTo>
                <a:lnTo>
                  <a:pt x="820752" y="390557"/>
                </a:lnTo>
                <a:lnTo>
                  <a:pt x="859403" y="444794"/>
                </a:lnTo>
                <a:lnTo>
                  <a:pt x="864599" y="47580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937553" y="4041854"/>
            <a:ext cx="271145" cy="366395"/>
          </a:xfrm>
          <a:custGeom>
            <a:avLst/>
            <a:gdLst/>
            <a:ahLst/>
            <a:cxnLst/>
            <a:rect l="l" t="t" r="r" b="b"/>
            <a:pathLst>
              <a:path w="271145" h="366395">
                <a:moveTo>
                  <a:pt x="270599" y="0"/>
                </a:moveTo>
                <a:lnTo>
                  <a:pt x="263023" y="49801"/>
                </a:lnTo>
                <a:lnTo>
                  <a:pt x="242457" y="90813"/>
                </a:lnTo>
                <a:lnTo>
                  <a:pt x="212150" y="125234"/>
                </a:lnTo>
                <a:lnTo>
                  <a:pt x="175348" y="155263"/>
                </a:lnTo>
                <a:lnTo>
                  <a:pt x="135299" y="183098"/>
                </a:lnTo>
                <a:lnTo>
                  <a:pt x="95251" y="210940"/>
                </a:lnTo>
                <a:lnTo>
                  <a:pt x="58449" y="240984"/>
                </a:lnTo>
                <a:lnTo>
                  <a:pt x="28142" y="275428"/>
                </a:lnTo>
                <a:lnTo>
                  <a:pt x="7576" y="316468"/>
                </a:lnTo>
                <a:lnTo>
                  <a:pt x="0" y="3662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208152" y="4041854"/>
            <a:ext cx="151130" cy="366395"/>
          </a:xfrm>
          <a:custGeom>
            <a:avLst/>
            <a:gdLst/>
            <a:ahLst/>
            <a:cxnLst/>
            <a:rect l="l" t="t" r="r" b="b"/>
            <a:pathLst>
              <a:path w="151129" h="366395">
                <a:moveTo>
                  <a:pt x="0" y="0"/>
                </a:moveTo>
                <a:lnTo>
                  <a:pt x="6483" y="60792"/>
                </a:lnTo>
                <a:lnTo>
                  <a:pt x="23578" y="108710"/>
                </a:lnTo>
                <a:lnTo>
                  <a:pt x="47745" y="148047"/>
                </a:lnTo>
                <a:lnTo>
                  <a:pt x="75449" y="183098"/>
                </a:lnTo>
                <a:lnTo>
                  <a:pt x="103154" y="218159"/>
                </a:lnTo>
                <a:lnTo>
                  <a:pt x="127321" y="257519"/>
                </a:lnTo>
                <a:lnTo>
                  <a:pt x="144416" y="305469"/>
                </a:lnTo>
                <a:lnTo>
                  <a:pt x="150899" y="3662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025427" y="4041854"/>
            <a:ext cx="22860" cy="366395"/>
          </a:xfrm>
          <a:custGeom>
            <a:avLst/>
            <a:gdLst/>
            <a:ahLst/>
            <a:cxnLst/>
            <a:rect l="l" t="t" r="r" b="b"/>
            <a:pathLst>
              <a:path w="22859" h="366395">
                <a:moveTo>
                  <a:pt x="22799" y="0"/>
                </a:moveTo>
                <a:lnTo>
                  <a:pt x="21820" y="60792"/>
                </a:lnTo>
                <a:lnTo>
                  <a:pt x="19237" y="108710"/>
                </a:lnTo>
                <a:lnTo>
                  <a:pt x="15585" y="148047"/>
                </a:lnTo>
                <a:lnTo>
                  <a:pt x="11399" y="183098"/>
                </a:lnTo>
                <a:lnTo>
                  <a:pt x="7214" y="218159"/>
                </a:lnTo>
                <a:lnTo>
                  <a:pt x="3562" y="257519"/>
                </a:lnTo>
                <a:lnTo>
                  <a:pt x="979" y="305469"/>
                </a:lnTo>
                <a:lnTo>
                  <a:pt x="0" y="3662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048227" y="4041854"/>
            <a:ext cx="398780" cy="366395"/>
          </a:xfrm>
          <a:custGeom>
            <a:avLst/>
            <a:gdLst/>
            <a:ahLst/>
            <a:cxnLst/>
            <a:rect l="l" t="t" r="r" b="b"/>
            <a:pathLst>
              <a:path w="398779" h="366395">
                <a:moveTo>
                  <a:pt x="0" y="0"/>
                </a:moveTo>
                <a:lnTo>
                  <a:pt x="7844" y="42171"/>
                </a:lnTo>
                <a:lnTo>
                  <a:pt x="29533" y="77983"/>
                </a:lnTo>
                <a:lnTo>
                  <a:pt x="62296" y="108710"/>
                </a:lnTo>
                <a:lnTo>
                  <a:pt x="103366" y="135623"/>
                </a:lnTo>
                <a:lnTo>
                  <a:pt x="149973" y="159995"/>
                </a:lnTo>
                <a:lnTo>
                  <a:pt x="199349" y="183098"/>
                </a:lnTo>
                <a:lnTo>
                  <a:pt x="248726" y="206206"/>
                </a:lnTo>
                <a:lnTo>
                  <a:pt x="295333" y="230589"/>
                </a:lnTo>
                <a:lnTo>
                  <a:pt x="336403" y="257519"/>
                </a:lnTo>
                <a:lnTo>
                  <a:pt x="369166" y="288266"/>
                </a:lnTo>
                <a:lnTo>
                  <a:pt x="390855" y="324103"/>
                </a:lnTo>
                <a:lnTo>
                  <a:pt x="398699" y="3662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048227" y="4041854"/>
            <a:ext cx="820419" cy="366395"/>
          </a:xfrm>
          <a:custGeom>
            <a:avLst/>
            <a:gdLst/>
            <a:ahLst/>
            <a:cxnLst/>
            <a:rect l="l" t="t" r="r" b="b"/>
            <a:pathLst>
              <a:path w="820420" h="366395">
                <a:moveTo>
                  <a:pt x="0" y="0"/>
                </a:moveTo>
                <a:lnTo>
                  <a:pt x="22965" y="49801"/>
                </a:lnTo>
                <a:lnTo>
                  <a:pt x="85300" y="90813"/>
                </a:lnTo>
                <a:lnTo>
                  <a:pt x="128156" y="108710"/>
                </a:lnTo>
                <a:lnTo>
                  <a:pt x="177163" y="125234"/>
                </a:lnTo>
                <a:lnTo>
                  <a:pt x="231091" y="140660"/>
                </a:lnTo>
                <a:lnTo>
                  <a:pt x="288710" y="155263"/>
                </a:lnTo>
                <a:lnTo>
                  <a:pt x="348790" y="169317"/>
                </a:lnTo>
                <a:lnTo>
                  <a:pt x="410099" y="183098"/>
                </a:lnTo>
                <a:lnTo>
                  <a:pt x="471409" y="196881"/>
                </a:lnTo>
                <a:lnTo>
                  <a:pt x="531489" y="210940"/>
                </a:lnTo>
                <a:lnTo>
                  <a:pt x="589108" y="225550"/>
                </a:lnTo>
                <a:lnTo>
                  <a:pt x="643036" y="240984"/>
                </a:lnTo>
                <a:lnTo>
                  <a:pt x="692043" y="257519"/>
                </a:lnTo>
                <a:lnTo>
                  <a:pt x="734899" y="275428"/>
                </a:lnTo>
                <a:lnTo>
                  <a:pt x="770372" y="294986"/>
                </a:lnTo>
                <a:lnTo>
                  <a:pt x="814253" y="340147"/>
                </a:lnTo>
                <a:lnTo>
                  <a:pt x="820199" y="3662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160049" y="3840700"/>
            <a:ext cx="620395" cy="0"/>
          </a:xfrm>
          <a:custGeom>
            <a:avLst/>
            <a:gdLst/>
            <a:ahLst/>
            <a:cxnLst/>
            <a:rect l="l" t="t" r="r" b="b"/>
            <a:pathLst>
              <a:path w="620395" h="0">
                <a:moveTo>
                  <a:pt x="0" y="0"/>
                </a:moveTo>
                <a:lnTo>
                  <a:pt x="620249" y="0"/>
                </a:lnTo>
              </a:path>
            </a:pathLst>
          </a:custGeom>
          <a:ln w="28574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780300" y="3793501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6"/>
                </a:moveTo>
                <a:lnTo>
                  <a:pt x="0" y="0"/>
                </a:lnTo>
                <a:lnTo>
                  <a:pt x="129676" y="47198"/>
                </a:lnTo>
                <a:lnTo>
                  <a:pt x="0" y="94396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780300" y="3793501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6"/>
                </a:moveTo>
                <a:lnTo>
                  <a:pt x="129676" y="47198"/>
                </a:lnTo>
                <a:lnTo>
                  <a:pt x="0" y="0"/>
                </a:lnTo>
                <a:lnTo>
                  <a:pt x="0" y="94396"/>
                </a:lnTo>
                <a:close/>
              </a:path>
            </a:pathLst>
          </a:custGeom>
          <a:ln w="28574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100724" y="1933050"/>
            <a:ext cx="620395" cy="0"/>
          </a:xfrm>
          <a:custGeom>
            <a:avLst/>
            <a:gdLst/>
            <a:ahLst/>
            <a:cxnLst/>
            <a:rect l="l" t="t" r="r" b="b"/>
            <a:pathLst>
              <a:path w="620395" h="0">
                <a:moveTo>
                  <a:pt x="0" y="0"/>
                </a:moveTo>
                <a:lnTo>
                  <a:pt x="620249" y="0"/>
                </a:lnTo>
              </a:path>
            </a:pathLst>
          </a:custGeom>
          <a:ln w="28574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720975" y="1885851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6"/>
                </a:moveTo>
                <a:lnTo>
                  <a:pt x="0" y="0"/>
                </a:lnTo>
                <a:lnTo>
                  <a:pt x="129676" y="47198"/>
                </a:lnTo>
                <a:lnTo>
                  <a:pt x="0" y="94396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720975" y="1885851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6"/>
                </a:moveTo>
                <a:lnTo>
                  <a:pt x="129676" y="47198"/>
                </a:lnTo>
                <a:lnTo>
                  <a:pt x="0" y="0"/>
                </a:lnTo>
                <a:lnTo>
                  <a:pt x="0" y="94396"/>
                </a:lnTo>
                <a:close/>
              </a:path>
            </a:pathLst>
          </a:custGeom>
          <a:ln w="28574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3698" y="757108"/>
            <a:ext cx="3676650" cy="75311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74930">
              <a:lnSpc>
                <a:spcPts val="2865"/>
              </a:lnSpc>
              <a:spcBef>
                <a:spcPts val="100"/>
              </a:spcBef>
            </a:pPr>
            <a:r>
              <a:rPr dirty="0" sz="2400">
                <a:solidFill>
                  <a:srgbClr val="34495E"/>
                </a:solidFill>
                <a:latin typeface="Source Sans Pro"/>
                <a:cs typeface="Source Sans Pro"/>
              </a:rPr>
              <a:t>Props:</a:t>
            </a:r>
            <a:r>
              <a:rPr dirty="0" sz="2400" spc="-25">
                <a:solidFill>
                  <a:srgbClr val="34495E"/>
                </a:solidFill>
                <a:latin typeface="Source Sans Pro"/>
                <a:cs typeface="Source Sans Pro"/>
              </a:rPr>
              <a:t> </a:t>
            </a:r>
            <a:r>
              <a:rPr dirty="0" sz="2400" spc="-10">
                <a:solidFill>
                  <a:srgbClr val="34495E"/>
                </a:solidFill>
              </a:rPr>
              <a:t>父</a:t>
            </a:r>
            <a:r>
              <a:rPr dirty="0" sz="2400" spc="-270">
                <a:solidFill>
                  <a:srgbClr val="34495E"/>
                </a:solidFill>
              </a:rPr>
              <a:t> </a:t>
            </a:r>
            <a:r>
              <a:rPr dirty="0" sz="2400">
                <a:solidFill>
                  <a:srgbClr val="34495E"/>
                </a:solidFill>
                <a:latin typeface="Source Sans Pro"/>
                <a:cs typeface="Source Sans Pro"/>
              </a:rPr>
              <a:t>-&gt;</a:t>
            </a:r>
            <a:r>
              <a:rPr dirty="0" sz="2400" spc="-25">
                <a:solidFill>
                  <a:srgbClr val="34495E"/>
                </a:solidFill>
                <a:latin typeface="Source Sans Pro"/>
                <a:cs typeface="Source Sans Pro"/>
              </a:rPr>
              <a:t> </a:t>
            </a:r>
            <a:r>
              <a:rPr dirty="0" sz="2400" spc="-10">
                <a:solidFill>
                  <a:srgbClr val="34495E"/>
                </a:solidFill>
              </a:rPr>
              <a:t>子</a:t>
            </a:r>
            <a:r>
              <a:rPr dirty="0" sz="2400" spc="-270">
                <a:solidFill>
                  <a:srgbClr val="34495E"/>
                </a:solidFill>
              </a:rPr>
              <a:t> </a:t>
            </a:r>
            <a:r>
              <a:rPr dirty="0" sz="2400" spc="-10">
                <a:solidFill>
                  <a:srgbClr val="34495E"/>
                </a:solidFill>
                <a:latin typeface="黑体"/>
                <a:cs typeface="黑体"/>
              </a:rPr>
              <a:t>单</a:t>
            </a:r>
            <a:r>
              <a:rPr dirty="0" sz="2400" spc="-10">
                <a:solidFill>
                  <a:srgbClr val="34495E"/>
                </a:solidFill>
              </a:rPr>
              <a:t>向数据流</a:t>
            </a:r>
            <a:endParaRPr sz="2400">
              <a:latin typeface="黑体"/>
              <a:cs typeface="黑体"/>
            </a:endParaRPr>
          </a:p>
          <a:p>
            <a:pPr marL="12700">
              <a:lnSpc>
                <a:spcPts val="2865"/>
              </a:lnSpc>
            </a:pPr>
            <a:r>
              <a:rPr dirty="0" sz="2400">
                <a:solidFill>
                  <a:srgbClr val="34495E"/>
                </a:solidFill>
                <a:latin typeface="Source Sans Pro"/>
                <a:cs typeface="Source Sans Pro"/>
              </a:rPr>
              <a:t>Events:</a:t>
            </a:r>
            <a:r>
              <a:rPr dirty="0" sz="2400" spc="-25">
                <a:solidFill>
                  <a:srgbClr val="34495E"/>
                </a:solidFill>
                <a:latin typeface="Source Sans Pro"/>
                <a:cs typeface="Source Sans Pro"/>
              </a:rPr>
              <a:t> </a:t>
            </a:r>
            <a:r>
              <a:rPr dirty="0" sz="2400" spc="-10">
                <a:solidFill>
                  <a:srgbClr val="34495E"/>
                </a:solidFill>
              </a:rPr>
              <a:t>子</a:t>
            </a:r>
            <a:r>
              <a:rPr dirty="0" sz="2400" spc="-270">
                <a:solidFill>
                  <a:srgbClr val="34495E"/>
                </a:solidFill>
              </a:rPr>
              <a:t> </a:t>
            </a:r>
            <a:r>
              <a:rPr dirty="0" sz="2400">
                <a:solidFill>
                  <a:srgbClr val="34495E"/>
                </a:solidFill>
                <a:latin typeface="Source Sans Pro"/>
                <a:cs typeface="Source Sans Pro"/>
              </a:rPr>
              <a:t>-&gt;</a:t>
            </a:r>
            <a:r>
              <a:rPr dirty="0" sz="2400" spc="-25">
                <a:solidFill>
                  <a:srgbClr val="34495E"/>
                </a:solidFill>
                <a:latin typeface="Source Sans Pro"/>
                <a:cs typeface="Source Sans Pro"/>
              </a:rPr>
              <a:t> </a:t>
            </a:r>
            <a:r>
              <a:rPr dirty="0" sz="2400" spc="-10">
                <a:solidFill>
                  <a:srgbClr val="34495E"/>
                </a:solidFill>
              </a:rPr>
              <a:t>父</a:t>
            </a:r>
            <a:r>
              <a:rPr dirty="0" sz="2400" spc="-270">
                <a:solidFill>
                  <a:srgbClr val="34495E"/>
                </a:solidFill>
              </a:rPr>
              <a:t> </a:t>
            </a:r>
            <a:r>
              <a:rPr dirty="0" sz="2400" spc="-10">
                <a:solidFill>
                  <a:srgbClr val="34495E"/>
                </a:solidFill>
              </a:rPr>
              <a:t>触</a:t>
            </a:r>
            <a:r>
              <a:rPr dirty="0" sz="2400" spc="-10">
                <a:solidFill>
                  <a:srgbClr val="34495E"/>
                </a:solidFill>
                <a:latin typeface="黑体"/>
                <a:cs typeface="黑体"/>
              </a:rPr>
              <a:t>发</a:t>
            </a:r>
            <a:r>
              <a:rPr dirty="0" sz="2400" spc="-10">
                <a:solidFill>
                  <a:srgbClr val="34495E"/>
                </a:solidFill>
              </a:rPr>
              <a:t>副作用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91750" y="2232549"/>
            <a:ext cx="1360805" cy="1360805"/>
          </a:xfrm>
          <a:custGeom>
            <a:avLst/>
            <a:gdLst/>
            <a:ahLst/>
            <a:cxnLst/>
            <a:rect l="l" t="t" r="r" b="b"/>
            <a:pathLst>
              <a:path w="1360804" h="1360804">
                <a:moveTo>
                  <a:pt x="680249" y="1360499"/>
                </a:moveTo>
                <a:lnTo>
                  <a:pt x="631669" y="1358792"/>
                </a:lnTo>
                <a:lnTo>
                  <a:pt x="584010" y="1353744"/>
                </a:lnTo>
                <a:lnTo>
                  <a:pt x="537388" y="1345473"/>
                </a:lnTo>
                <a:lnTo>
                  <a:pt x="491919" y="1334093"/>
                </a:lnTo>
                <a:lnTo>
                  <a:pt x="447716" y="1319718"/>
                </a:lnTo>
                <a:lnTo>
                  <a:pt x="404896" y="1302465"/>
                </a:lnTo>
                <a:lnTo>
                  <a:pt x="363574" y="1282448"/>
                </a:lnTo>
                <a:lnTo>
                  <a:pt x="323864" y="1259783"/>
                </a:lnTo>
                <a:lnTo>
                  <a:pt x="285882" y="1234584"/>
                </a:lnTo>
                <a:lnTo>
                  <a:pt x="249742" y="1206967"/>
                </a:lnTo>
                <a:lnTo>
                  <a:pt x="215561" y="1177047"/>
                </a:lnTo>
                <a:lnTo>
                  <a:pt x="183452" y="1144938"/>
                </a:lnTo>
                <a:lnTo>
                  <a:pt x="153532" y="1110757"/>
                </a:lnTo>
                <a:lnTo>
                  <a:pt x="125915" y="1074617"/>
                </a:lnTo>
                <a:lnTo>
                  <a:pt x="100716" y="1036635"/>
                </a:lnTo>
                <a:lnTo>
                  <a:pt x="78051" y="996925"/>
                </a:lnTo>
                <a:lnTo>
                  <a:pt x="58034" y="955603"/>
                </a:lnTo>
                <a:lnTo>
                  <a:pt x="40781" y="912783"/>
                </a:lnTo>
                <a:lnTo>
                  <a:pt x="26406" y="868580"/>
                </a:lnTo>
                <a:lnTo>
                  <a:pt x="15026" y="823111"/>
                </a:lnTo>
                <a:lnTo>
                  <a:pt x="6755" y="776489"/>
                </a:lnTo>
                <a:lnTo>
                  <a:pt x="1707" y="728830"/>
                </a:lnTo>
                <a:lnTo>
                  <a:pt x="0" y="680249"/>
                </a:lnTo>
                <a:lnTo>
                  <a:pt x="1707" y="631669"/>
                </a:lnTo>
                <a:lnTo>
                  <a:pt x="6755" y="584010"/>
                </a:lnTo>
                <a:lnTo>
                  <a:pt x="15026" y="537388"/>
                </a:lnTo>
                <a:lnTo>
                  <a:pt x="26406" y="491919"/>
                </a:lnTo>
                <a:lnTo>
                  <a:pt x="40781" y="447716"/>
                </a:lnTo>
                <a:lnTo>
                  <a:pt x="58034" y="404896"/>
                </a:lnTo>
                <a:lnTo>
                  <a:pt x="78051" y="363574"/>
                </a:lnTo>
                <a:lnTo>
                  <a:pt x="100716" y="323864"/>
                </a:lnTo>
                <a:lnTo>
                  <a:pt x="125915" y="285882"/>
                </a:lnTo>
                <a:lnTo>
                  <a:pt x="153532" y="249742"/>
                </a:lnTo>
                <a:lnTo>
                  <a:pt x="183452" y="215561"/>
                </a:lnTo>
                <a:lnTo>
                  <a:pt x="215561" y="183452"/>
                </a:lnTo>
                <a:lnTo>
                  <a:pt x="249742" y="153532"/>
                </a:lnTo>
                <a:lnTo>
                  <a:pt x="285882" y="125915"/>
                </a:lnTo>
                <a:lnTo>
                  <a:pt x="323864" y="100716"/>
                </a:lnTo>
                <a:lnTo>
                  <a:pt x="363574" y="78051"/>
                </a:lnTo>
                <a:lnTo>
                  <a:pt x="404896" y="58034"/>
                </a:lnTo>
                <a:lnTo>
                  <a:pt x="447716" y="40781"/>
                </a:lnTo>
                <a:lnTo>
                  <a:pt x="491919" y="26406"/>
                </a:lnTo>
                <a:lnTo>
                  <a:pt x="537388" y="15026"/>
                </a:lnTo>
                <a:lnTo>
                  <a:pt x="584010" y="6755"/>
                </a:lnTo>
                <a:lnTo>
                  <a:pt x="631669" y="1707"/>
                </a:lnTo>
                <a:lnTo>
                  <a:pt x="680249" y="0"/>
                </a:lnTo>
                <a:lnTo>
                  <a:pt x="729241" y="1765"/>
                </a:lnTo>
                <a:lnTo>
                  <a:pt x="777695" y="7012"/>
                </a:lnTo>
                <a:lnTo>
                  <a:pt x="825440" y="15672"/>
                </a:lnTo>
                <a:lnTo>
                  <a:pt x="872303" y="27672"/>
                </a:lnTo>
                <a:lnTo>
                  <a:pt x="918113" y="42942"/>
                </a:lnTo>
                <a:lnTo>
                  <a:pt x="962699" y="61410"/>
                </a:lnTo>
                <a:lnTo>
                  <a:pt x="1005889" y="83005"/>
                </a:lnTo>
                <a:lnTo>
                  <a:pt x="1047512" y="107657"/>
                </a:lnTo>
                <a:lnTo>
                  <a:pt x="1087396" y="135294"/>
                </a:lnTo>
                <a:lnTo>
                  <a:pt x="1125368" y="165846"/>
                </a:lnTo>
                <a:lnTo>
                  <a:pt x="1161259" y="199240"/>
                </a:lnTo>
                <a:lnTo>
                  <a:pt x="1194653" y="235131"/>
                </a:lnTo>
                <a:lnTo>
                  <a:pt x="1225205" y="273104"/>
                </a:lnTo>
                <a:lnTo>
                  <a:pt x="1252842" y="312987"/>
                </a:lnTo>
                <a:lnTo>
                  <a:pt x="1277493" y="354610"/>
                </a:lnTo>
                <a:lnTo>
                  <a:pt x="1299089" y="397800"/>
                </a:lnTo>
                <a:lnTo>
                  <a:pt x="1317557" y="442386"/>
                </a:lnTo>
                <a:lnTo>
                  <a:pt x="1332827" y="488196"/>
                </a:lnTo>
                <a:lnTo>
                  <a:pt x="1344827" y="535059"/>
                </a:lnTo>
                <a:lnTo>
                  <a:pt x="1353487" y="582804"/>
                </a:lnTo>
                <a:lnTo>
                  <a:pt x="1358734" y="631258"/>
                </a:lnTo>
                <a:lnTo>
                  <a:pt x="1360499" y="680249"/>
                </a:lnTo>
                <a:lnTo>
                  <a:pt x="1358792" y="728830"/>
                </a:lnTo>
                <a:lnTo>
                  <a:pt x="1353744" y="776489"/>
                </a:lnTo>
                <a:lnTo>
                  <a:pt x="1345473" y="823111"/>
                </a:lnTo>
                <a:lnTo>
                  <a:pt x="1334093" y="868580"/>
                </a:lnTo>
                <a:lnTo>
                  <a:pt x="1319718" y="912783"/>
                </a:lnTo>
                <a:lnTo>
                  <a:pt x="1302465" y="955603"/>
                </a:lnTo>
                <a:lnTo>
                  <a:pt x="1282448" y="996925"/>
                </a:lnTo>
                <a:lnTo>
                  <a:pt x="1259783" y="1036635"/>
                </a:lnTo>
                <a:lnTo>
                  <a:pt x="1234584" y="1074617"/>
                </a:lnTo>
                <a:lnTo>
                  <a:pt x="1206967" y="1110757"/>
                </a:lnTo>
                <a:lnTo>
                  <a:pt x="1177047" y="1144938"/>
                </a:lnTo>
                <a:lnTo>
                  <a:pt x="1144938" y="1177047"/>
                </a:lnTo>
                <a:lnTo>
                  <a:pt x="1110757" y="1206967"/>
                </a:lnTo>
                <a:lnTo>
                  <a:pt x="1074617" y="1234584"/>
                </a:lnTo>
                <a:lnTo>
                  <a:pt x="1036635" y="1259783"/>
                </a:lnTo>
                <a:lnTo>
                  <a:pt x="996925" y="1282448"/>
                </a:lnTo>
                <a:lnTo>
                  <a:pt x="955603" y="1302465"/>
                </a:lnTo>
                <a:lnTo>
                  <a:pt x="912783" y="1319718"/>
                </a:lnTo>
                <a:lnTo>
                  <a:pt x="868580" y="1334093"/>
                </a:lnTo>
                <a:lnTo>
                  <a:pt x="823111" y="1345473"/>
                </a:lnTo>
                <a:lnTo>
                  <a:pt x="776489" y="1353744"/>
                </a:lnTo>
                <a:lnTo>
                  <a:pt x="728830" y="1358792"/>
                </a:lnTo>
                <a:lnTo>
                  <a:pt x="680249" y="1360499"/>
                </a:lnTo>
                <a:close/>
              </a:path>
            </a:pathLst>
          </a:custGeom>
          <a:solidFill>
            <a:srgbClr val="E0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218186" y="2752843"/>
            <a:ext cx="7080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25" b="1">
                <a:solidFill>
                  <a:srgbClr val="FFFFFF"/>
                </a:solidFill>
                <a:latin typeface="Roboto"/>
                <a:cs typeface="Roboto"/>
              </a:rPr>
              <a:t>Parent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91750" y="4323374"/>
            <a:ext cx="1360805" cy="1360805"/>
          </a:xfrm>
          <a:custGeom>
            <a:avLst/>
            <a:gdLst/>
            <a:ahLst/>
            <a:cxnLst/>
            <a:rect l="l" t="t" r="r" b="b"/>
            <a:pathLst>
              <a:path w="1360804" h="1360804">
                <a:moveTo>
                  <a:pt x="680249" y="1360499"/>
                </a:moveTo>
                <a:lnTo>
                  <a:pt x="631669" y="1358792"/>
                </a:lnTo>
                <a:lnTo>
                  <a:pt x="584010" y="1353744"/>
                </a:lnTo>
                <a:lnTo>
                  <a:pt x="537388" y="1345473"/>
                </a:lnTo>
                <a:lnTo>
                  <a:pt x="491919" y="1334093"/>
                </a:lnTo>
                <a:lnTo>
                  <a:pt x="447716" y="1319718"/>
                </a:lnTo>
                <a:lnTo>
                  <a:pt x="404896" y="1302465"/>
                </a:lnTo>
                <a:lnTo>
                  <a:pt x="363574" y="1282448"/>
                </a:lnTo>
                <a:lnTo>
                  <a:pt x="323864" y="1259783"/>
                </a:lnTo>
                <a:lnTo>
                  <a:pt x="285882" y="1234584"/>
                </a:lnTo>
                <a:lnTo>
                  <a:pt x="249742" y="1206967"/>
                </a:lnTo>
                <a:lnTo>
                  <a:pt x="215561" y="1177047"/>
                </a:lnTo>
                <a:lnTo>
                  <a:pt x="183452" y="1144938"/>
                </a:lnTo>
                <a:lnTo>
                  <a:pt x="153532" y="1110757"/>
                </a:lnTo>
                <a:lnTo>
                  <a:pt x="125915" y="1074617"/>
                </a:lnTo>
                <a:lnTo>
                  <a:pt x="100716" y="1036635"/>
                </a:lnTo>
                <a:lnTo>
                  <a:pt x="78051" y="996925"/>
                </a:lnTo>
                <a:lnTo>
                  <a:pt x="58034" y="955603"/>
                </a:lnTo>
                <a:lnTo>
                  <a:pt x="40781" y="912783"/>
                </a:lnTo>
                <a:lnTo>
                  <a:pt x="26406" y="868580"/>
                </a:lnTo>
                <a:lnTo>
                  <a:pt x="15026" y="823111"/>
                </a:lnTo>
                <a:lnTo>
                  <a:pt x="6755" y="776489"/>
                </a:lnTo>
                <a:lnTo>
                  <a:pt x="1707" y="728830"/>
                </a:lnTo>
                <a:lnTo>
                  <a:pt x="0" y="680249"/>
                </a:lnTo>
                <a:lnTo>
                  <a:pt x="1707" y="631669"/>
                </a:lnTo>
                <a:lnTo>
                  <a:pt x="6755" y="584010"/>
                </a:lnTo>
                <a:lnTo>
                  <a:pt x="15026" y="537388"/>
                </a:lnTo>
                <a:lnTo>
                  <a:pt x="26406" y="491919"/>
                </a:lnTo>
                <a:lnTo>
                  <a:pt x="40781" y="447716"/>
                </a:lnTo>
                <a:lnTo>
                  <a:pt x="58034" y="404896"/>
                </a:lnTo>
                <a:lnTo>
                  <a:pt x="78051" y="363574"/>
                </a:lnTo>
                <a:lnTo>
                  <a:pt x="100716" y="323864"/>
                </a:lnTo>
                <a:lnTo>
                  <a:pt x="125915" y="285882"/>
                </a:lnTo>
                <a:lnTo>
                  <a:pt x="153532" y="249742"/>
                </a:lnTo>
                <a:lnTo>
                  <a:pt x="183452" y="215561"/>
                </a:lnTo>
                <a:lnTo>
                  <a:pt x="215561" y="183452"/>
                </a:lnTo>
                <a:lnTo>
                  <a:pt x="249742" y="153532"/>
                </a:lnTo>
                <a:lnTo>
                  <a:pt x="285882" y="125915"/>
                </a:lnTo>
                <a:lnTo>
                  <a:pt x="323864" y="100716"/>
                </a:lnTo>
                <a:lnTo>
                  <a:pt x="363574" y="78051"/>
                </a:lnTo>
                <a:lnTo>
                  <a:pt x="404896" y="58034"/>
                </a:lnTo>
                <a:lnTo>
                  <a:pt x="447716" y="40781"/>
                </a:lnTo>
                <a:lnTo>
                  <a:pt x="491919" y="26406"/>
                </a:lnTo>
                <a:lnTo>
                  <a:pt x="537388" y="15026"/>
                </a:lnTo>
                <a:lnTo>
                  <a:pt x="584010" y="6755"/>
                </a:lnTo>
                <a:lnTo>
                  <a:pt x="631669" y="1707"/>
                </a:lnTo>
                <a:lnTo>
                  <a:pt x="680249" y="0"/>
                </a:lnTo>
                <a:lnTo>
                  <a:pt x="729241" y="1765"/>
                </a:lnTo>
                <a:lnTo>
                  <a:pt x="777695" y="7012"/>
                </a:lnTo>
                <a:lnTo>
                  <a:pt x="825440" y="15672"/>
                </a:lnTo>
                <a:lnTo>
                  <a:pt x="872303" y="27672"/>
                </a:lnTo>
                <a:lnTo>
                  <a:pt x="918113" y="42942"/>
                </a:lnTo>
                <a:lnTo>
                  <a:pt x="962699" y="61410"/>
                </a:lnTo>
                <a:lnTo>
                  <a:pt x="1005889" y="83006"/>
                </a:lnTo>
                <a:lnTo>
                  <a:pt x="1047512" y="107657"/>
                </a:lnTo>
                <a:lnTo>
                  <a:pt x="1087396" y="135294"/>
                </a:lnTo>
                <a:lnTo>
                  <a:pt x="1125368" y="165846"/>
                </a:lnTo>
                <a:lnTo>
                  <a:pt x="1161259" y="199240"/>
                </a:lnTo>
                <a:lnTo>
                  <a:pt x="1194653" y="235131"/>
                </a:lnTo>
                <a:lnTo>
                  <a:pt x="1225205" y="273103"/>
                </a:lnTo>
                <a:lnTo>
                  <a:pt x="1252842" y="312987"/>
                </a:lnTo>
                <a:lnTo>
                  <a:pt x="1277493" y="354610"/>
                </a:lnTo>
                <a:lnTo>
                  <a:pt x="1299089" y="397800"/>
                </a:lnTo>
                <a:lnTo>
                  <a:pt x="1317557" y="442386"/>
                </a:lnTo>
                <a:lnTo>
                  <a:pt x="1332827" y="488196"/>
                </a:lnTo>
                <a:lnTo>
                  <a:pt x="1344827" y="535059"/>
                </a:lnTo>
                <a:lnTo>
                  <a:pt x="1353487" y="582804"/>
                </a:lnTo>
                <a:lnTo>
                  <a:pt x="1358734" y="631258"/>
                </a:lnTo>
                <a:lnTo>
                  <a:pt x="1360499" y="680249"/>
                </a:lnTo>
                <a:lnTo>
                  <a:pt x="1358792" y="728830"/>
                </a:lnTo>
                <a:lnTo>
                  <a:pt x="1353744" y="776489"/>
                </a:lnTo>
                <a:lnTo>
                  <a:pt x="1345473" y="823111"/>
                </a:lnTo>
                <a:lnTo>
                  <a:pt x="1334093" y="868580"/>
                </a:lnTo>
                <a:lnTo>
                  <a:pt x="1319718" y="912783"/>
                </a:lnTo>
                <a:lnTo>
                  <a:pt x="1302465" y="955603"/>
                </a:lnTo>
                <a:lnTo>
                  <a:pt x="1282448" y="996925"/>
                </a:lnTo>
                <a:lnTo>
                  <a:pt x="1259783" y="1036635"/>
                </a:lnTo>
                <a:lnTo>
                  <a:pt x="1234584" y="1074617"/>
                </a:lnTo>
                <a:lnTo>
                  <a:pt x="1206967" y="1110757"/>
                </a:lnTo>
                <a:lnTo>
                  <a:pt x="1177047" y="1144938"/>
                </a:lnTo>
                <a:lnTo>
                  <a:pt x="1144938" y="1177047"/>
                </a:lnTo>
                <a:lnTo>
                  <a:pt x="1110757" y="1206967"/>
                </a:lnTo>
                <a:lnTo>
                  <a:pt x="1074617" y="1234584"/>
                </a:lnTo>
                <a:lnTo>
                  <a:pt x="1036635" y="1259783"/>
                </a:lnTo>
                <a:lnTo>
                  <a:pt x="996925" y="1282448"/>
                </a:lnTo>
                <a:lnTo>
                  <a:pt x="955603" y="1302465"/>
                </a:lnTo>
                <a:lnTo>
                  <a:pt x="912783" y="1319718"/>
                </a:lnTo>
                <a:lnTo>
                  <a:pt x="868580" y="1334093"/>
                </a:lnTo>
                <a:lnTo>
                  <a:pt x="823111" y="1345473"/>
                </a:lnTo>
                <a:lnTo>
                  <a:pt x="776489" y="1353744"/>
                </a:lnTo>
                <a:lnTo>
                  <a:pt x="728830" y="1358792"/>
                </a:lnTo>
                <a:lnTo>
                  <a:pt x="680249" y="1360499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295539" y="4843668"/>
            <a:ext cx="5530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25" b="1">
                <a:solidFill>
                  <a:srgbClr val="FFFFFF"/>
                </a:solidFill>
                <a:latin typeface="Roboto"/>
                <a:cs typeface="Roboto"/>
              </a:rPr>
              <a:t>Child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53625" y="2992219"/>
            <a:ext cx="238125" cy="2011680"/>
          </a:xfrm>
          <a:custGeom>
            <a:avLst/>
            <a:gdLst/>
            <a:ahLst/>
            <a:cxnLst/>
            <a:rect l="l" t="t" r="r" b="b"/>
            <a:pathLst>
              <a:path w="238125" h="2011679">
                <a:moveTo>
                  <a:pt x="238124" y="2011405"/>
                </a:moveTo>
                <a:lnTo>
                  <a:pt x="191796" y="1985888"/>
                </a:lnTo>
                <a:lnTo>
                  <a:pt x="161690" y="1942672"/>
                </a:lnTo>
                <a:lnTo>
                  <a:pt x="132757" y="1880898"/>
                </a:lnTo>
                <a:lnTo>
                  <a:pt x="118878" y="1843696"/>
                </a:lnTo>
                <a:lnTo>
                  <a:pt x="105468" y="1802627"/>
                </a:lnTo>
                <a:lnTo>
                  <a:pt x="92587" y="1757951"/>
                </a:lnTo>
                <a:lnTo>
                  <a:pt x="80294" y="1709923"/>
                </a:lnTo>
                <a:lnTo>
                  <a:pt x="68646" y="1658803"/>
                </a:lnTo>
                <a:lnTo>
                  <a:pt x="57704" y="1604847"/>
                </a:lnTo>
                <a:lnTo>
                  <a:pt x="47525" y="1548314"/>
                </a:lnTo>
                <a:lnTo>
                  <a:pt x="38170" y="1489461"/>
                </a:lnTo>
                <a:lnTo>
                  <a:pt x="29695" y="1428546"/>
                </a:lnTo>
                <a:lnTo>
                  <a:pt x="22161" y="1365826"/>
                </a:lnTo>
                <a:lnTo>
                  <a:pt x="15627" y="1301560"/>
                </a:lnTo>
                <a:lnTo>
                  <a:pt x="10150" y="1236006"/>
                </a:lnTo>
                <a:lnTo>
                  <a:pt x="5790" y="1169420"/>
                </a:lnTo>
                <a:lnTo>
                  <a:pt x="2606" y="1102062"/>
                </a:lnTo>
                <a:lnTo>
                  <a:pt x="656" y="1034187"/>
                </a:lnTo>
                <a:lnTo>
                  <a:pt x="0" y="966055"/>
                </a:lnTo>
                <a:lnTo>
                  <a:pt x="458" y="910078"/>
                </a:lnTo>
                <a:lnTo>
                  <a:pt x="1797" y="854244"/>
                </a:lnTo>
                <a:lnTo>
                  <a:pt x="3983" y="798695"/>
                </a:lnTo>
                <a:lnTo>
                  <a:pt x="6983" y="743576"/>
                </a:lnTo>
                <a:lnTo>
                  <a:pt x="10766" y="689027"/>
                </a:lnTo>
                <a:lnTo>
                  <a:pt x="15298" y="635193"/>
                </a:lnTo>
                <a:lnTo>
                  <a:pt x="20547" y="582216"/>
                </a:lnTo>
                <a:lnTo>
                  <a:pt x="26480" y="530239"/>
                </a:lnTo>
                <a:lnTo>
                  <a:pt x="33065" y="479405"/>
                </a:lnTo>
                <a:lnTo>
                  <a:pt x="40270" y="429856"/>
                </a:lnTo>
                <a:lnTo>
                  <a:pt x="48061" y="381736"/>
                </a:lnTo>
                <a:lnTo>
                  <a:pt x="56406" y="335188"/>
                </a:lnTo>
                <a:lnTo>
                  <a:pt x="65273" y="290354"/>
                </a:lnTo>
                <a:lnTo>
                  <a:pt x="74629" y="247377"/>
                </a:lnTo>
                <a:lnTo>
                  <a:pt x="88487" y="190602"/>
                </a:lnTo>
                <a:lnTo>
                  <a:pt x="103150" y="138138"/>
                </a:lnTo>
                <a:lnTo>
                  <a:pt x="118530" y="90379"/>
                </a:lnTo>
                <a:lnTo>
                  <a:pt x="134535" y="47715"/>
                </a:lnTo>
                <a:lnTo>
                  <a:pt x="151078" y="10540"/>
                </a:lnTo>
                <a:lnTo>
                  <a:pt x="156344" y="11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788199" y="2932245"/>
            <a:ext cx="84455" cy="83185"/>
          </a:xfrm>
          <a:custGeom>
            <a:avLst/>
            <a:gdLst/>
            <a:ahLst/>
            <a:cxnLst/>
            <a:rect l="l" t="t" r="r" b="b"/>
            <a:pathLst>
              <a:path w="84454" h="83185">
                <a:moveTo>
                  <a:pt x="43657" y="82636"/>
                </a:moveTo>
                <a:lnTo>
                  <a:pt x="0" y="37311"/>
                </a:lnTo>
                <a:lnTo>
                  <a:pt x="84092" y="0"/>
                </a:lnTo>
                <a:lnTo>
                  <a:pt x="43657" y="82636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88199" y="2932245"/>
            <a:ext cx="84455" cy="83185"/>
          </a:xfrm>
          <a:custGeom>
            <a:avLst/>
            <a:gdLst/>
            <a:ahLst/>
            <a:cxnLst/>
            <a:rect l="l" t="t" r="r" b="b"/>
            <a:pathLst>
              <a:path w="84454" h="83185">
                <a:moveTo>
                  <a:pt x="43657" y="82636"/>
                </a:moveTo>
                <a:lnTo>
                  <a:pt x="84092" y="0"/>
                </a:lnTo>
                <a:lnTo>
                  <a:pt x="0" y="37311"/>
                </a:lnTo>
                <a:lnTo>
                  <a:pt x="43657" y="82636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252249" y="2912799"/>
            <a:ext cx="238125" cy="2011680"/>
          </a:xfrm>
          <a:custGeom>
            <a:avLst/>
            <a:gdLst/>
            <a:ahLst/>
            <a:cxnLst/>
            <a:rect l="l" t="t" r="r" b="b"/>
            <a:pathLst>
              <a:path w="238125" h="2011679">
                <a:moveTo>
                  <a:pt x="0" y="0"/>
                </a:moveTo>
                <a:lnTo>
                  <a:pt x="46322" y="25517"/>
                </a:lnTo>
                <a:lnTo>
                  <a:pt x="76417" y="68733"/>
                </a:lnTo>
                <a:lnTo>
                  <a:pt x="105338" y="130507"/>
                </a:lnTo>
                <a:lnTo>
                  <a:pt x="119211" y="167709"/>
                </a:lnTo>
                <a:lnTo>
                  <a:pt x="132614" y="208777"/>
                </a:lnTo>
                <a:lnTo>
                  <a:pt x="145489" y="253454"/>
                </a:lnTo>
                <a:lnTo>
                  <a:pt x="157777" y="301482"/>
                </a:lnTo>
                <a:lnTo>
                  <a:pt x="169419" y="352602"/>
                </a:lnTo>
                <a:lnTo>
                  <a:pt x="180358" y="406558"/>
                </a:lnTo>
                <a:lnTo>
                  <a:pt x="190533" y="463091"/>
                </a:lnTo>
                <a:lnTo>
                  <a:pt x="199888" y="521944"/>
                </a:lnTo>
                <a:lnTo>
                  <a:pt x="208362" y="582859"/>
                </a:lnTo>
                <a:lnTo>
                  <a:pt x="215898" y="645579"/>
                </a:lnTo>
                <a:lnTo>
                  <a:pt x="222437" y="709844"/>
                </a:lnTo>
                <a:lnTo>
                  <a:pt x="227921" y="775399"/>
                </a:lnTo>
                <a:lnTo>
                  <a:pt x="232290" y="841984"/>
                </a:lnTo>
                <a:lnTo>
                  <a:pt x="235486" y="909343"/>
                </a:lnTo>
                <a:lnTo>
                  <a:pt x="237450" y="977217"/>
                </a:lnTo>
                <a:lnTo>
                  <a:pt x="238124" y="1045349"/>
                </a:lnTo>
                <a:lnTo>
                  <a:pt x="237683" y="1101327"/>
                </a:lnTo>
                <a:lnTo>
                  <a:pt x="236364" y="1157161"/>
                </a:lnTo>
                <a:lnTo>
                  <a:pt x="234200" y="1212709"/>
                </a:lnTo>
                <a:lnTo>
                  <a:pt x="231223" y="1267829"/>
                </a:lnTo>
                <a:lnTo>
                  <a:pt x="227467" y="1322378"/>
                </a:lnTo>
                <a:lnTo>
                  <a:pt x="222963" y="1376212"/>
                </a:lnTo>
                <a:lnTo>
                  <a:pt x="217744" y="1429189"/>
                </a:lnTo>
                <a:lnTo>
                  <a:pt x="211843" y="1481166"/>
                </a:lnTo>
                <a:lnTo>
                  <a:pt x="205291" y="1532000"/>
                </a:lnTo>
                <a:lnTo>
                  <a:pt x="198123" y="1581548"/>
                </a:lnTo>
                <a:lnTo>
                  <a:pt x="190370" y="1629668"/>
                </a:lnTo>
                <a:lnTo>
                  <a:pt x="182064" y="1676217"/>
                </a:lnTo>
                <a:lnTo>
                  <a:pt x="173239" y="1721051"/>
                </a:lnTo>
                <a:lnTo>
                  <a:pt x="163926" y="1764027"/>
                </a:lnTo>
                <a:lnTo>
                  <a:pt x="150132" y="1820803"/>
                </a:lnTo>
                <a:lnTo>
                  <a:pt x="135535" y="1873267"/>
                </a:lnTo>
                <a:lnTo>
                  <a:pt x="120226" y="1921026"/>
                </a:lnTo>
                <a:lnTo>
                  <a:pt x="104293" y="1963689"/>
                </a:lnTo>
                <a:lnTo>
                  <a:pt x="87826" y="2000865"/>
                </a:lnTo>
                <a:lnTo>
                  <a:pt x="85211" y="2006152"/>
                </a:lnTo>
                <a:lnTo>
                  <a:pt x="82664" y="201113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272844" y="4901348"/>
            <a:ext cx="84455" cy="83185"/>
          </a:xfrm>
          <a:custGeom>
            <a:avLst/>
            <a:gdLst/>
            <a:ahLst/>
            <a:cxnLst/>
            <a:rect l="l" t="t" r="r" b="b"/>
            <a:pathLst>
              <a:path w="84454" h="83185">
                <a:moveTo>
                  <a:pt x="0" y="82767"/>
                </a:moveTo>
                <a:lnTo>
                  <a:pt x="40167" y="0"/>
                </a:lnTo>
                <a:lnTo>
                  <a:pt x="83971" y="45182"/>
                </a:lnTo>
                <a:lnTo>
                  <a:pt x="0" y="8276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272844" y="4901348"/>
            <a:ext cx="84455" cy="83185"/>
          </a:xfrm>
          <a:custGeom>
            <a:avLst/>
            <a:gdLst/>
            <a:ahLst/>
            <a:cxnLst/>
            <a:rect l="l" t="t" r="r" b="b"/>
            <a:pathLst>
              <a:path w="84454" h="83185">
                <a:moveTo>
                  <a:pt x="40167" y="0"/>
                </a:moveTo>
                <a:lnTo>
                  <a:pt x="0" y="82767"/>
                </a:lnTo>
                <a:lnTo>
                  <a:pt x="83971" y="45182"/>
                </a:lnTo>
                <a:lnTo>
                  <a:pt x="40167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842116" y="3686271"/>
            <a:ext cx="638810" cy="51689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 indent="100330">
              <a:lnSpc>
                <a:spcPct val="101600"/>
              </a:lnSpc>
              <a:spcBef>
                <a:spcPts val="70"/>
              </a:spcBef>
            </a:pPr>
            <a:r>
              <a:rPr dirty="0" sz="1600" spc="10" b="1">
                <a:solidFill>
                  <a:srgbClr val="34495E"/>
                </a:solidFill>
                <a:latin typeface="Roboto"/>
                <a:cs typeface="Roboto"/>
              </a:rPr>
              <a:t>Emit  </a:t>
            </a:r>
            <a:r>
              <a:rPr dirty="0" sz="1600" spc="20" b="1">
                <a:solidFill>
                  <a:srgbClr val="34495E"/>
                </a:solidFill>
                <a:latin typeface="Roboto"/>
                <a:cs typeface="Roboto"/>
              </a:rPr>
              <a:t>Events</a:t>
            </a:r>
            <a:endParaRPr sz="1600">
              <a:latin typeface="Roboto"/>
              <a:cs typeface="Robo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67087" y="3686271"/>
            <a:ext cx="564515" cy="51689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 indent="44450">
              <a:lnSpc>
                <a:spcPct val="101600"/>
              </a:lnSpc>
              <a:spcBef>
                <a:spcPts val="70"/>
              </a:spcBef>
            </a:pPr>
            <a:r>
              <a:rPr dirty="0" sz="1600" spc="5" b="1">
                <a:solidFill>
                  <a:srgbClr val="34495E"/>
                </a:solidFill>
                <a:latin typeface="Roboto"/>
                <a:cs typeface="Roboto"/>
              </a:rPr>
              <a:t>Pass  </a:t>
            </a:r>
            <a:r>
              <a:rPr dirty="0" sz="1600" spc="20" b="1">
                <a:solidFill>
                  <a:srgbClr val="34495E"/>
                </a:solidFill>
                <a:latin typeface="Roboto"/>
                <a:cs typeface="Roboto"/>
              </a:rPr>
              <a:t>Props</a:t>
            </a:r>
            <a:endParaRPr sz="16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27065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151475" y="5938956"/>
            <a:ext cx="1549400" cy="6648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 sz="1800" spc="-5" b="1">
                <a:solidFill>
                  <a:srgbClr val="34495E"/>
                </a:solidFill>
                <a:latin typeface="Courier New"/>
                <a:cs typeface="Courier New"/>
              </a:rPr>
              <a:t>*.vue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875"/>
              </a:lnSpc>
            </a:pPr>
            <a:r>
              <a:rPr dirty="0" sz="2400" spc="-10" b="1">
                <a:solidFill>
                  <a:srgbClr val="34495E"/>
                </a:solidFill>
                <a:latin typeface="黑体"/>
                <a:cs typeface="黑体"/>
              </a:rPr>
              <a:t>单</a:t>
            </a:r>
            <a:r>
              <a:rPr dirty="0" sz="2400" spc="-10" b="1">
                <a:solidFill>
                  <a:srgbClr val="34495E"/>
                </a:solidFill>
                <a:latin typeface="MS PGothic"/>
                <a:cs typeface="MS PGothic"/>
              </a:rPr>
              <a:t>文件</a:t>
            </a:r>
            <a:r>
              <a:rPr dirty="0" sz="2400" spc="-10" b="1">
                <a:solidFill>
                  <a:srgbClr val="34495E"/>
                </a:solidFill>
                <a:latin typeface="黑体"/>
                <a:cs typeface="黑体"/>
              </a:rPr>
              <a:t>组</a:t>
            </a:r>
            <a:r>
              <a:rPr dirty="0" sz="2400" spc="-10" b="1">
                <a:solidFill>
                  <a:srgbClr val="34495E"/>
                </a:solidFill>
                <a:latin typeface="MS PGothic"/>
                <a:cs typeface="MS PGothic"/>
              </a:rPr>
              <a:t>件</a:t>
            </a:r>
            <a:endParaRPr sz="2400">
              <a:latin typeface="MS PGothic"/>
              <a:cs typeface="MS PGoth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0"/>
                </a:moveTo>
                <a:lnTo>
                  <a:pt x="9143999" y="0"/>
                </a:lnTo>
                <a:lnTo>
                  <a:pt x="9143999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42B9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客</a:t>
            </a:r>
            <a:r>
              <a:rPr dirty="0" spc="-15">
                <a:latin typeface="黑体"/>
                <a:cs typeface="黑体"/>
              </a:rPr>
              <a:t>户</a:t>
            </a:r>
            <a:r>
              <a:rPr dirty="0" spc="-15"/>
              <a:t>端路由</a:t>
            </a:r>
          </a:p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dirty="0" sz="3000" spc="75">
                <a:latin typeface="Roboto"/>
                <a:cs typeface="Roboto"/>
              </a:rPr>
              <a:t>Client-side</a:t>
            </a:r>
            <a:r>
              <a:rPr dirty="0" sz="3000" spc="-35">
                <a:latin typeface="Roboto"/>
                <a:cs typeface="Roboto"/>
              </a:rPr>
              <a:t> </a:t>
            </a:r>
            <a:r>
              <a:rPr dirty="0" sz="3000" spc="50">
                <a:latin typeface="Roboto"/>
                <a:cs typeface="Roboto"/>
              </a:rPr>
              <a:t>Routing</a:t>
            </a:r>
            <a:endParaRPr sz="30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30719" y="4508408"/>
            <a:ext cx="22009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E06666"/>
                </a:solidFill>
                <a:latin typeface="Consolas"/>
                <a:cs typeface="Consolas"/>
              </a:rPr>
              <a:t>/app/post/:id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72419" y="4686393"/>
            <a:ext cx="1244600" cy="15240"/>
          </a:xfrm>
          <a:custGeom>
            <a:avLst/>
            <a:gdLst/>
            <a:ahLst/>
            <a:cxnLst/>
            <a:rect l="l" t="t" r="r" b="b"/>
            <a:pathLst>
              <a:path w="1244600" h="15239">
                <a:moveTo>
                  <a:pt x="0" y="0"/>
                </a:moveTo>
                <a:lnTo>
                  <a:pt x="1244408" y="14836"/>
                </a:lnTo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16452" y="4669767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26"/>
                </a:moveTo>
                <a:lnTo>
                  <a:pt x="750" y="0"/>
                </a:lnTo>
                <a:lnTo>
                  <a:pt x="86819" y="32494"/>
                </a:lnTo>
                <a:lnTo>
                  <a:pt x="0" y="62926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16452" y="4669767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26"/>
                </a:moveTo>
                <a:lnTo>
                  <a:pt x="86819" y="32494"/>
                </a:lnTo>
                <a:lnTo>
                  <a:pt x="750" y="0"/>
                </a:lnTo>
                <a:lnTo>
                  <a:pt x="0" y="62926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251027" y="3930620"/>
            <a:ext cx="1358900" cy="573405"/>
          </a:xfrm>
          <a:custGeom>
            <a:avLst/>
            <a:gdLst/>
            <a:ahLst/>
            <a:cxnLst/>
            <a:rect l="l" t="t" r="r" b="b"/>
            <a:pathLst>
              <a:path w="1358900" h="573404">
                <a:moveTo>
                  <a:pt x="1263147" y="573299"/>
                </a:moveTo>
                <a:lnTo>
                  <a:pt x="95551" y="573299"/>
                </a:lnTo>
                <a:lnTo>
                  <a:pt x="58358" y="565791"/>
                </a:lnTo>
                <a:lnTo>
                  <a:pt x="27986" y="545313"/>
                </a:lnTo>
                <a:lnTo>
                  <a:pt x="7508" y="514941"/>
                </a:lnTo>
                <a:lnTo>
                  <a:pt x="0" y="477748"/>
                </a:lnTo>
                <a:lnTo>
                  <a:pt x="0" y="95551"/>
                </a:lnTo>
                <a:lnTo>
                  <a:pt x="7508" y="58358"/>
                </a:lnTo>
                <a:lnTo>
                  <a:pt x="27986" y="27986"/>
                </a:lnTo>
                <a:lnTo>
                  <a:pt x="58358" y="7508"/>
                </a:lnTo>
                <a:lnTo>
                  <a:pt x="95551" y="0"/>
                </a:lnTo>
                <a:lnTo>
                  <a:pt x="1263147" y="0"/>
                </a:lnTo>
                <a:lnTo>
                  <a:pt x="1316160" y="16053"/>
                </a:lnTo>
                <a:lnTo>
                  <a:pt x="1351426" y="58985"/>
                </a:lnTo>
                <a:lnTo>
                  <a:pt x="1358699" y="95551"/>
                </a:lnTo>
                <a:lnTo>
                  <a:pt x="1358699" y="477748"/>
                </a:lnTo>
                <a:lnTo>
                  <a:pt x="1351190" y="514941"/>
                </a:lnTo>
                <a:lnTo>
                  <a:pt x="1330713" y="545313"/>
                </a:lnTo>
                <a:lnTo>
                  <a:pt x="1300341" y="565791"/>
                </a:lnTo>
                <a:lnTo>
                  <a:pt x="1263147" y="573299"/>
                </a:lnTo>
                <a:close/>
              </a:path>
            </a:pathLst>
          </a:custGeom>
          <a:solidFill>
            <a:srgbClr val="A4C1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711938" y="4057313"/>
            <a:ext cx="4368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34495E"/>
                </a:solidFill>
                <a:latin typeface="Courier New"/>
                <a:cs typeface="Courier New"/>
              </a:rPr>
              <a:t>App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406950" y="4959944"/>
            <a:ext cx="3047365" cy="573405"/>
          </a:xfrm>
          <a:custGeom>
            <a:avLst/>
            <a:gdLst/>
            <a:ahLst/>
            <a:cxnLst/>
            <a:rect l="l" t="t" r="r" b="b"/>
            <a:pathLst>
              <a:path w="3047365" h="573404">
                <a:moveTo>
                  <a:pt x="2951248" y="573299"/>
                </a:moveTo>
                <a:lnTo>
                  <a:pt x="95551" y="573299"/>
                </a:lnTo>
                <a:lnTo>
                  <a:pt x="58358" y="565791"/>
                </a:lnTo>
                <a:lnTo>
                  <a:pt x="27986" y="545313"/>
                </a:lnTo>
                <a:lnTo>
                  <a:pt x="7508" y="514941"/>
                </a:lnTo>
                <a:lnTo>
                  <a:pt x="0" y="477747"/>
                </a:lnTo>
                <a:lnTo>
                  <a:pt x="0" y="95551"/>
                </a:lnTo>
                <a:lnTo>
                  <a:pt x="7508" y="58358"/>
                </a:lnTo>
                <a:lnTo>
                  <a:pt x="27986" y="27986"/>
                </a:lnTo>
                <a:lnTo>
                  <a:pt x="58358" y="7508"/>
                </a:lnTo>
                <a:lnTo>
                  <a:pt x="95551" y="0"/>
                </a:lnTo>
                <a:lnTo>
                  <a:pt x="2951248" y="0"/>
                </a:lnTo>
                <a:lnTo>
                  <a:pt x="3004260" y="16054"/>
                </a:lnTo>
                <a:lnTo>
                  <a:pt x="3039526" y="58985"/>
                </a:lnTo>
                <a:lnTo>
                  <a:pt x="3046799" y="95551"/>
                </a:lnTo>
                <a:lnTo>
                  <a:pt x="3046799" y="477747"/>
                </a:lnTo>
                <a:lnTo>
                  <a:pt x="3039291" y="514941"/>
                </a:lnTo>
                <a:lnTo>
                  <a:pt x="3018813" y="545313"/>
                </a:lnTo>
                <a:lnTo>
                  <a:pt x="2988441" y="565791"/>
                </a:lnTo>
                <a:lnTo>
                  <a:pt x="2951248" y="573299"/>
                </a:lnTo>
                <a:close/>
              </a:path>
            </a:pathLst>
          </a:custGeom>
          <a:solidFill>
            <a:srgbClr val="A4C1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614634" y="5086638"/>
            <a:ext cx="26314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34495E"/>
                </a:solidFill>
                <a:latin typeface="Courier New"/>
                <a:cs typeface="Courier New"/>
              </a:rPr>
              <a:t>Post with { id: 1</a:t>
            </a:r>
            <a:r>
              <a:rPr dirty="0" sz="1800" spc="-40" b="1">
                <a:solidFill>
                  <a:srgbClr val="34495E"/>
                </a:solidFill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34495E"/>
                </a:solidFill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30377" y="4503920"/>
            <a:ext cx="0" cy="456565"/>
          </a:xfrm>
          <a:custGeom>
            <a:avLst/>
            <a:gdLst/>
            <a:ahLst/>
            <a:cxnLst/>
            <a:rect l="l" t="t" r="r" b="b"/>
            <a:pathLst>
              <a:path w="0" h="456564">
                <a:moveTo>
                  <a:pt x="0" y="0"/>
                </a:moveTo>
                <a:lnTo>
                  <a:pt x="0" y="4559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413775" y="1937783"/>
            <a:ext cx="86233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E06666"/>
                </a:solidFill>
                <a:latin typeface="Consolas"/>
                <a:cs typeface="Consolas"/>
              </a:rPr>
              <a:t>/app/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643819" y="2141388"/>
            <a:ext cx="1244600" cy="15240"/>
          </a:xfrm>
          <a:custGeom>
            <a:avLst/>
            <a:gdLst/>
            <a:ahLst/>
            <a:cxnLst/>
            <a:rect l="l" t="t" r="r" b="b"/>
            <a:pathLst>
              <a:path w="1244600" h="15239">
                <a:moveTo>
                  <a:pt x="0" y="0"/>
                </a:moveTo>
                <a:lnTo>
                  <a:pt x="1244408" y="14837"/>
                </a:lnTo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887852" y="2124762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26"/>
                </a:moveTo>
                <a:lnTo>
                  <a:pt x="750" y="0"/>
                </a:lnTo>
                <a:lnTo>
                  <a:pt x="86819" y="32493"/>
                </a:lnTo>
                <a:lnTo>
                  <a:pt x="0" y="62926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887852" y="2124762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26"/>
                </a:moveTo>
                <a:lnTo>
                  <a:pt x="86819" y="32493"/>
                </a:lnTo>
                <a:lnTo>
                  <a:pt x="750" y="0"/>
                </a:lnTo>
                <a:lnTo>
                  <a:pt x="0" y="62926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251027" y="1324749"/>
            <a:ext cx="1358900" cy="573405"/>
          </a:xfrm>
          <a:custGeom>
            <a:avLst/>
            <a:gdLst/>
            <a:ahLst/>
            <a:cxnLst/>
            <a:rect l="l" t="t" r="r" b="b"/>
            <a:pathLst>
              <a:path w="1358900" h="573405">
                <a:moveTo>
                  <a:pt x="1263147" y="573299"/>
                </a:moveTo>
                <a:lnTo>
                  <a:pt x="95551" y="573299"/>
                </a:lnTo>
                <a:lnTo>
                  <a:pt x="58358" y="565791"/>
                </a:lnTo>
                <a:lnTo>
                  <a:pt x="27986" y="545313"/>
                </a:lnTo>
                <a:lnTo>
                  <a:pt x="7508" y="514941"/>
                </a:lnTo>
                <a:lnTo>
                  <a:pt x="0" y="477747"/>
                </a:lnTo>
                <a:lnTo>
                  <a:pt x="0" y="95551"/>
                </a:lnTo>
                <a:lnTo>
                  <a:pt x="7508" y="58358"/>
                </a:lnTo>
                <a:lnTo>
                  <a:pt x="27986" y="27986"/>
                </a:lnTo>
                <a:lnTo>
                  <a:pt x="58358" y="7508"/>
                </a:lnTo>
                <a:lnTo>
                  <a:pt x="95551" y="0"/>
                </a:lnTo>
                <a:lnTo>
                  <a:pt x="1263147" y="0"/>
                </a:lnTo>
                <a:lnTo>
                  <a:pt x="1316160" y="16053"/>
                </a:lnTo>
                <a:lnTo>
                  <a:pt x="1351426" y="58985"/>
                </a:lnTo>
                <a:lnTo>
                  <a:pt x="1358699" y="95551"/>
                </a:lnTo>
                <a:lnTo>
                  <a:pt x="1358699" y="477747"/>
                </a:lnTo>
                <a:lnTo>
                  <a:pt x="1351190" y="514941"/>
                </a:lnTo>
                <a:lnTo>
                  <a:pt x="1330713" y="545313"/>
                </a:lnTo>
                <a:lnTo>
                  <a:pt x="1300341" y="565791"/>
                </a:lnTo>
                <a:lnTo>
                  <a:pt x="1263147" y="573299"/>
                </a:lnTo>
                <a:close/>
              </a:path>
            </a:pathLst>
          </a:custGeom>
          <a:solidFill>
            <a:srgbClr val="A4C1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711938" y="1451443"/>
            <a:ext cx="4368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34495E"/>
                </a:solidFill>
                <a:latin typeface="Courier New"/>
                <a:cs typeface="Courier New"/>
              </a:rPr>
              <a:t>App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168597" y="2354174"/>
            <a:ext cx="1524000" cy="573405"/>
          </a:xfrm>
          <a:custGeom>
            <a:avLst/>
            <a:gdLst/>
            <a:ahLst/>
            <a:cxnLst/>
            <a:rect l="l" t="t" r="r" b="b"/>
            <a:pathLst>
              <a:path w="1524000" h="573405">
                <a:moveTo>
                  <a:pt x="1427847" y="573299"/>
                </a:moveTo>
                <a:lnTo>
                  <a:pt x="95551" y="573299"/>
                </a:lnTo>
                <a:lnTo>
                  <a:pt x="58358" y="565791"/>
                </a:lnTo>
                <a:lnTo>
                  <a:pt x="27986" y="545313"/>
                </a:lnTo>
                <a:lnTo>
                  <a:pt x="7508" y="514941"/>
                </a:lnTo>
                <a:lnTo>
                  <a:pt x="0" y="477747"/>
                </a:lnTo>
                <a:lnTo>
                  <a:pt x="0" y="95551"/>
                </a:lnTo>
                <a:lnTo>
                  <a:pt x="7508" y="58358"/>
                </a:lnTo>
                <a:lnTo>
                  <a:pt x="27986" y="27986"/>
                </a:lnTo>
                <a:lnTo>
                  <a:pt x="58358" y="7508"/>
                </a:lnTo>
                <a:lnTo>
                  <a:pt x="95551" y="0"/>
                </a:lnTo>
                <a:lnTo>
                  <a:pt x="1427847" y="0"/>
                </a:lnTo>
                <a:lnTo>
                  <a:pt x="1480859" y="16053"/>
                </a:lnTo>
                <a:lnTo>
                  <a:pt x="1516126" y="58985"/>
                </a:lnTo>
                <a:lnTo>
                  <a:pt x="1523399" y="95551"/>
                </a:lnTo>
                <a:lnTo>
                  <a:pt x="1523399" y="477747"/>
                </a:lnTo>
                <a:lnTo>
                  <a:pt x="1515891" y="514941"/>
                </a:lnTo>
                <a:lnTo>
                  <a:pt x="1495413" y="545313"/>
                </a:lnTo>
                <a:lnTo>
                  <a:pt x="1465041" y="565791"/>
                </a:lnTo>
                <a:lnTo>
                  <a:pt x="1427847" y="573299"/>
                </a:lnTo>
                <a:close/>
              </a:path>
              <a:path w="1524000" h="573405">
                <a:moveTo>
                  <a:pt x="27986" y="545313"/>
                </a:moveTo>
                <a:close/>
              </a:path>
            </a:pathLst>
          </a:custGeom>
          <a:solidFill>
            <a:srgbClr val="A4C1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643278" y="2480867"/>
            <a:ext cx="5740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34495E"/>
                </a:solidFill>
                <a:latin typeface="Courier New"/>
                <a:cs typeface="Courier New"/>
              </a:rPr>
              <a:t>Home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930377" y="1898050"/>
            <a:ext cx="0" cy="456565"/>
          </a:xfrm>
          <a:custGeom>
            <a:avLst/>
            <a:gdLst/>
            <a:ahLst/>
            <a:cxnLst/>
            <a:rect l="l" t="t" r="r" b="b"/>
            <a:pathLst>
              <a:path w="0" h="456564">
                <a:moveTo>
                  <a:pt x="0" y="0"/>
                </a:moveTo>
                <a:lnTo>
                  <a:pt x="0" y="4559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9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532650" y="2889212"/>
            <a:ext cx="4444365" cy="11264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5" b="1">
                <a:solidFill>
                  <a:srgbClr val="FFFFFF"/>
                </a:solidFill>
                <a:latin typeface="MS PGothic"/>
                <a:cs typeface="MS PGothic"/>
              </a:rPr>
              <a:t>框架的存在是</a:t>
            </a:r>
            <a:r>
              <a:rPr dirty="0" sz="3600" spc="-15" b="1">
                <a:solidFill>
                  <a:srgbClr val="FFFFFF"/>
                </a:solidFill>
                <a:latin typeface="黑体"/>
                <a:cs typeface="黑体"/>
              </a:rPr>
              <a:t>为</a:t>
            </a:r>
            <a:r>
              <a:rPr dirty="0" sz="3600" spc="-15" b="1">
                <a:solidFill>
                  <a:srgbClr val="FFFFFF"/>
                </a:solidFill>
                <a:latin typeface="MS PGothic"/>
                <a:cs typeface="MS PGothic"/>
              </a:rPr>
              <a:t>了</a:t>
            </a:r>
            <a:endParaRPr sz="3600">
              <a:latin typeface="MS PGothic"/>
              <a:cs typeface="MS PGothic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3600" spc="-15" b="1">
                <a:solidFill>
                  <a:srgbClr val="FFFFFF"/>
                </a:solidFill>
                <a:latin typeface="MS PGothic"/>
                <a:cs typeface="MS PGothic"/>
              </a:rPr>
              <a:t>帮助我</a:t>
            </a:r>
            <a:r>
              <a:rPr dirty="0" sz="3600" spc="-15" b="1">
                <a:solidFill>
                  <a:srgbClr val="FFFFFF"/>
                </a:solidFill>
                <a:latin typeface="黑体"/>
                <a:cs typeface="黑体"/>
              </a:rPr>
              <a:t>们应对</a:t>
            </a:r>
            <a:r>
              <a:rPr dirty="0" sz="3600" spc="-15" b="1">
                <a:solidFill>
                  <a:srgbClr val="FFFFFF"/>
                </a:solidFill>
                <a:latin typeface="MS PGothic"/>
                <a:cs typeface="MS PGothic"/>
              </a:rPr>
              <a:t>复</a:t>
            </a:r>
            <a:r>
              <a:rPr dirty="0" sz="3600" spc="-15" b="1">
                <a:solidFill>
                  <a:srgbClr val="FFFFFF"/>
                </a:solidFill>
                <a:latin typeface="黑体"/>
                <a:cs typeface="黑体"/>
              </a:rPr>
              <a:t>杂</a:t>
            </a:r>
            <a:r>
              <a:rPr dirty="0" sz="3600" spc="-15" b="1">
                <a:solidFill>
                  <a:srgbClr val="FFFFFF"/>
                </a:solidFill>
                <a:latin typeface="MS PGothic"/>
                <a:cs typeface="MS PGothic"/>
              </a:rPr>
              <a:t>度。</a:t>
            </a:r>
            <a:endParaRPr sz="3600">
              <a:latin typeface="MS PGothic"/>
              <a:cs typeface="MS PGothi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4800" y="1270318"/>
            <a:ext cx="3835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5">
                <a:solidFill>
                  <a:srgbClr val="34495E"/>
                </a:solidFill>
              </a:rPr>
              <a:t>客</a:t>
            </a:r>
            <a:r>
              <a:rPr dirty="0" sz="3000" spc="-15">
                <a:solidFill>
                  <a:srgbClr val="34495E"/>
                </a:solidFill>
                <a:latin typeface="黑体"/>
                <a:cs typeface="黑体"/>
              </a:rPr>
              <a:t>户</a:t>
            </a:r>
            <a:r>
              <a:rPr dirty="0" sz="3000" spc="-15">
                <a:solidFill>
                  <a:srgbClr val="34495E"/>
                </a:solidFill>
              </a:rPr>
              <a:t>端路由的各种</a:t>
            </a:r>
            <a:r>
              <a:rPr dirty="0" sz="3000" spc="-15">
                <a:solidFill>
                  <a:srgbClr val="34495E"/>
                </a:solidFill>
                <a:latin typeface="黑体"/>
                <a:cs typeface="黑体"/>
              </a:rPr>
              <a:t>问题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68899" y="2507318"/>
            <a:ext cx="2266950" cy="2540000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marL="424815" indent="-412115">
              <a:lnSpc>
                <a:spcPct val="100000"/>
              </a:lnSpc>
              <a:spcBef>
                <a:spcPts val="52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dirty="0" sz="2400">
                <a:solidFill>
                  <a:srgbClr val="34495E"/>
                </a:solidFill>
                <a:latin typeface="MS PGothic"/>
                <a:cs typeface="MS PGothic"/>
              </a:rPr>
              <a:t>重定向</a:t>
            </a:r>
            <a:r>
              <a:rPr dirty="0" sz="2400" spc="-120">
                <a:solidFill>
                  <a:srgbClr val="34495E"/>
                </a:solidFill>
                <a:latin typeface="MS PGothic"/>
                <a:cs typeface="MS PGothic"/>
              </a:rPr>
              <a:t> </a:t>
            </a:r>
            <a:r>
              <a:rPr dirty="0" sz="2400">
                <a:solidFill>
                  <a:srgbClr val="34495E"/>
                </a:solidFill>
                <a:latin typeface="Arial"/>
                <a:cs typeface="Arial"/>
              </a:rPr>
              <a:t>/</a:t>
            </a:r>
            <a:r>
              <a:rPr dirty="0" sz="2400" spc="-55">
                <a:solidFill>
                  <a:srgbClr val="34495E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4495E"/>
                </a:solidFill>
                <a:latin typeface="黑体"/>
                <a:cs typeface="黑体"/>
              </a:rPr>
              <a:t>别</a:t>
            </a:r>
            <a:r>
              <a:rPr dirty="0" sz="2400">
                <a:solidFill>
                  <a:srgbClr val="34495E"/>
                </a:solidFill>
                <a:latin typeface="MS PGothic"/>
                <a:cs typeface="MS PGothic"/>
              </a:rPr>
              <a:t>名</a:t>
            </a:r>
            <a:endParaRPr sz="2400">
              <a:latin typeface="MS PGothic"/>
              <a:cs typeface="MS PGothic"/>
            </a:endParaRPr>
          </a:p>
          <a:p>
            <a:pPr marL="424815" indent="-412115">
              <a:lnSpc>
                <a:spcPct val="100000"/>
              </a:lnSpc>
              <a:spcBef>
                <a:spcPts val="42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dirty="0" sz="2400">
                <a:solidFill>
                  <a:srgbClr val="34495E"/>
                </a:solidFill>
                <a:latin typeface="MS PGothic"/>
                <a:cs typeface="MS PGothic"/>
              </a:rPr>
              <a:t>跳</a:t>
            </a:r>
            <a:r>
              <a:rPr dirty="0" sz="2400">
                <a:solidFill>
                  <a:srgbClr val="34495E"/>
                </a:solidFill>
                <a:latin typeface="黑体"/>
                <a:cs typeface="黑体"/>
              </a:rPr>
              <a:t>转动</a:t>
            </a:r>
            <a:r>
              <a:rPr dirty="0" sz="2400">
                <a:solidFill>
                  <a:srgbClr val="34495E"/>
                </a:solidFill>
                <a:latin typeface="MS PGothic"/>
                <a:cs typeface="MS PGothic"/>
              </a:rPr>
              <a:t>画</a:t>
            </a:r>
            <a:endParaRPr sz="2400">
              <a:latin typeface="MS PGothic"/>
              <a:cs typeface="MS PGothic"/>
            </a:endParaRPr>
          </a:p>
          <a:p>
            <a:pPr marL="424815" indent="-412115">
              <a:lnSpc>
                <a:spcPct val="100000"/>
              </a:lnSpc>
              <a:spcBef>
                <a:spcPts val="42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dirty="0" sz="2400">
                <a:solidFill>
                  <a:srgbClr val="34495E"/>
                </a:solidFill>
                <a:latin typeface="MS PGothic"/>
                <a:cs typeface="MS PGothic"/>
              </a:rPr>
              <a:t>异步数据</a:t>
            </a:r>
            <a:r>
              <a:rPr dirty="0" sz="2400">
                <a:solidFill>
                  <a:srgbClr val="34495E"/>
                </a:solidFill>
                <a:latin typeface="黑体"/>
                <a:cs typeface="黑体"/>
              </a:rPr>
              <a:t>处</a:t>
            </a:r>
            <a:r>
              <a:rPr dirty="0" sz="2400">
                <a:solidFill>
                  <a:srgbClr val="34495E"/>
                </a:solidFill>
                <a:latin typeface="MS PGothic"/>
                <a:cs typeface="MS PGothic"/>
              </a:rPr>
              <a:t>理</a:t>
            </a:r>
            <a:endParaRPr sz="2400">
              <a:latin typeface="MS PGothic"/>
              <a:cs typeface="MS PGothic"/>
            </a:endParaRPr>
          </a:p>
          <a:p>
            <a:pPr marL="424815" indent="-412115">
              <a:lnSpc>
                <a:spcPct val="100000"/>
              </a:lnSpc>
              <a:spcBef>
                <a:spcPts val="42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dirty="0" sz="2400">
                <a:solidFill>
                  <a:srgbClr val="34495E"/>
                </a:solidFill>
                <a:latin typeface="MS PGothic"/>
                <a:cs typeface="MS PGothic"/>
              </a:rPr>
              <a:t>跳</a:t>
            </a:r>
            <a:r>
              <a:rPr dirty="0" sz="2400">
                <a:solidFill>
                  <a:srgbClr val="34495E"/>
                </a:solidFill>
                <a:latin typeface="黑体"/>
                <a:cs typeface="黑体"/>
              </a:rPr>
              <a:t>转规则</a:t>
            </a:r>
            <a:r>
              <a:rPr dirty="0" sz="2400">
                <a:solidFill>
                  <a:srgbClr val="34495E"/>
                </a:solidFill>
                <a:latin typeface="MS PGothic"/>
                <a:cs typeface="MS PGothic"/>
              </a:rPr>
              <a:t>限制</a:t>
            </a:r>
            <a:endParaRPr sz="2400">
              <a:latin typeface="MS PGothic"/>
              <a:cs typeface="MS PGothic"/>
            </a:endParaRPr>
          </a:p>
          <a:p>
            <a:pPr marL="424815" indent="-412115">
              <a:lnSpc>
                <a:spcPct val="100000"/>
              </a:lnSpc>
              <a:spcBef>
                <a:spcPts val="42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dirty="0" sz="2400">
                <a:solidFill>
                  <a:srgbClr val="34495E"/>
                </a:solidFill>
                <a:latin typeface="黑体"/>
                <a:cs typeface="黑体"/>
              </a:rPr>
              <a:t>滚动</a:t>
            </a:r>
            <a:r>
              <a:rPr dirty="0" sz="2400">
                <a:solidFill>
                  <a:srgbClr val="34495E"/>
                </a:solidFill>
                <a:latin typeface="MS PGothic"/>
                <a:cs typeface="MS PGothic"/>
              </a:rPr>
              <a:t>条行</a:t>
            </a:r>
            <a:r>
              <a:rPr dirty="0" sz="2400">
                <a:solidFill>
                  <a:srgbClr val="34495E"/>
                </a:solidFill>
                <a:latin typeface="黑体"/>
                <a:cs typeface="黑体"/>
              </a:rPr>
              <a:t>为</a:t>
            </a:r>
            <a:endParaRPr sz="2400">
              <a:latin typeface="黑体"/>
              <a:cs typeface="黑体"/>
            </a:endParaRPr>
          </a:p>
          <a:p>
            <a:pPr marL="424815" indent="-412115">
              <a:lnSpc>
                <a:spcPct val="100000"/>
              </a:lnSpc>
              <a:spcBef>
                <a:spcPts val="42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dirty="0" sz="2400">
                <a:solidFill>
                  <a:srgbClr val="34495E"/>
                </a:solidFill>
                <a:latin typeface="黑体"/>
                <a:cs typeface="黑体"/>
              </a:rPr>
              <a:t>懒</a:t>
            </a:r>
            <a:r>
              <a:rPr dirty="0" sz="2400">
                <a:solidFill>
                  <a:srgbClr val="34495E"/>
                </a:solidFill>
                <a:latin typeface="MS PGothic"/>
                <a:cs typeface="MS PGothic"/>
              </a:rPr>
              <a:t>加</a:t>
            </a:r>
            <a:r>
              <a:rPr dirty="0" sz="2400">
                <a:solidFill>
                  <a:srgbClr val="34495E"/>
                </a:solidFill>
                <a:latin typeface="黑体"/>
                <a:cs typeface="黑体"/>
              </a:rPr>
              <a:t>载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49574" y="2507318"/>
            <a:ext cx="2876550" cy="2120900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marL="424815" indent="-412115">
              <a:lnSpc>
                <a:spcPct val="100000"/>
              </a:lnSpc>
              <a:spcBef>
                <a:spcPts val="52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dirty="0" sz="2400">
                <a:solidFill>
                  <a:srgbClr val="34495E"/>
                </a:solidFill>
                <a:latin typeface="MS PGothic"/>
                <a:cs typeface="MS PGothic"/>
              </a:rPr>
              <a:t>嵌套路由</a:t>
            </a:r>
            <a:endParaRPr sz="2400">
              <a:latin typeface="MS PGothic"/>
              <a:cs typeface="MS PGothic"/>
            </a:endParaRPr>
          </a:p>
          <a:p>
            <a:pPr marL="424815" indent="-412115">
              <a:lnSpc>
                <a:spcPct val="100000"/>
              </a:lnSpc>
              <a:spcBef>
                <a:spcPts val="42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dirty="0" sz="2400">
                <a:solidFill>
                  <a:srgbClr val="34495E"/>
                </a:solidFill>
                <a:latin typeface="MS PGothic"/>
                <a:cs typeface="MS PGothic"/>
              </a:rPr>
              <a:t>具名路由</a:t>
            </a:r>
            <a:endParaRPr sz="2400">
              <a:latin typeface="MS PGothic"/>
              <a:cs typeface="MS PGothic"/>
            </a:endParaRPr>
          </a:p>
          <a:p>
            <a:pPr marL="424815" indent="-412115">
              <a:lnSpc>
                <a:spcPct val="100000"/>
              </a:lnSpc>
              <a:spcBef>
                <a:spcPts val="42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dirty="0" sz="2400">
                <a:solidFill>
                  <a:srgbClr val="34495E"/>
                </a:solidFill>
                <a:latin typeface="MS PGothic"/>
                <a:cs typeface="MS PGothic"/>
              </a:rPr>
              <a:t>多个平</a:t>
            </a:r>
            <a:r>
              <a:rPr dirty="0" sz="2400">
                <a:solidFill>
                  <a:srgbClr val="34495E"/>
                </a:solidFill>
                <a:latin typeface="黑体"/>
                <a:cs typeface="黑体"/>
              </a:rPr>
              <a:t>级</a:t>
            </a:r>
            <a:r>
              <a:rPr dirty="0" sz="2400">
                <a:solidFill>
                  <a:srgbClr val="34495E"/>
                </a:solidFill>
                <a:latin typeface="MS PGothic"/>
                <a:cs typeface="MS PGothic"/>
              </a:rPr>
              <a:t>路由出口</a:t>
            </a:r>
            <a:endParaRPr sz="2400">
              <a:latin typeface="MS PGothic"/>
              <a:cs typeface="MS PGothic"/>
            </a:endParaRPr>
          </a:p>
          <a:p>
            <a:pPr marL="424815" indent="-412115">
              <a:lnSpc>
                <a:spcPct val="100000"/>
              </a:lnSpc>
              <a:spcBef>
                <a:spcPts val="42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dirty="0" sz="2400">
                <a:solidFill>
                  <a:srgbClr val="34495E"/>
                </a:solidFill>
                <a:latin typeface="MS PGothic"/>
                <a:cs typeface="MS PGothic"/>
              </a:rPr>
              <a:t>复</a:t>
            </a:r>
            <a:r>
              <a:rPr dirty="0" sz="2400">
                <a:solidFill>
                  <a:srgbClr val="34495E"/>
                </a:solidFill>
                <a:latin typeface="黑体"/>
                <a:cs typeface="黑体"/>
              </a:rPr>
              <a:t>杂</a:t>
            </a:r>
            <a:r>
              <a:rPr dirty="0" sz="2400">
                <a:solidFill>
                  <a:srgbClr val="34495E"/>
                </a:solidFill>
                <a:latin typeface="MS PGothic"/>
                <a:cs typeface="MS PGothic"/>
              </a:rPr>
              <a:t>匹配</a:t>
            </a:r>
            <a:r>
              <a:rPr dirty="0" sz="2400">
                <a:solidFill>
                  <a:srgbClr val="34495E"/>
                </a:solidFill>
                <a:latin typeface="黑体"/>
                <a:cs typeface="黑体"/>
              </a:rPr>
              <a:t>规则</a:t>
            </a:r>
            <a:endParaRPr sz="2400">
              <a:latin typeface="黑体"/>
              <a:cs typeface="黑体"/>
            </a:endParaRPr>
          </a:p>
          <a:p>
            <a:pPr marL="424815" indent="-412115">
              <a:lnSpc>
                <a:spcPct val="100000"/>
              </a:lnSpc>
              <a:spcBef>
                <a:spcPts val="42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dirty="0" sz="2400">
                <a:solidFill>
                  <a:srgbClr val="34495E"/>
                </a:solidFill>
                <a:latin typeface="MS PGothic"/>
                <a:cs typeface="MS PGothic"/>
              </a:rPr>
              <a:t>当前活</a:t>
            </a:r>
            <a:r>
              <a:rPr dirty="0" sz="2400">
                <a:solidFill>
                  <a:srgbClr val="34495E"/>
                </a:solidFill>
                <a:latin typeface="黑体"/>
                <a:cs typeface="黑体"/>
              </a:rPr>
              <a:t>跃链</a:t>
            </a:r>
            <a:r>
              <a:rPr dirty="0" sz="2400">
                <a:solidFill>
                  <a:srgbClr val="34495E"/>
                </a:solidFill>
                <a:latin typeface="MS PGothic"/>
                <a:cs typeface="MS PGothic"/>
              </a:rPr>
              <a:t>接</a:t>
            </a:r>
            <a:endParaRPr sz="2400">
              <a:latin typeface="MS PGothic"/>
              <a:cs typeface="MS PGothic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0750" y="3157156"/>
            <a:ext cx="2944495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60">
                <a:solidFill>
                  <a:srgbClr val="34495E"/>
                </a:solidFill>
                <a:latin typeface="Roboto"/>
                <a:cs typeface="Roboto"/>
              </a:rPr>
              <a:t>router.vuejs.org</a:t>
            </a:r>
            <a:endParaRPr sz="3200">
              <a:latin typeface="Roboto"/>
              <a:cs typeface="Robo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11799" y="3222425"/>
            <a:ext cx="0" cy="462915"/>
          </a:xfrm>
          <a:custGeom>
            <a:avLst/>
            <a:gdLst/>
            <a:ahLst/>
            <a:cxnLst/>
            <a:rect l="l" t="t" r="r" b="b"/>
            <a:pathLst>
              <a:path w="0" h="462914">
                <a:moveTo>
                  <a:pt x="0" y="462599"/>
                </a:moveTo>
                <a:lnTo>
                  <a:pt x="0" y="0"/>
                </a:lnTo>
              </a:path>
            </a:pathLst>
          </a:custGeom>
          <a:ln w="76199">
            <a:solidFill>
              <a:srgbClr val="42B983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0"/>
                </a:moveTo>
                <a:lnTo>
                  <a:pt x="9143999" y="0"/>
                </a:lnTo>
                <a:lnTo>
                  <a:pt x="9143999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42B9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状</a:t>
            </a:r>
            <a:r>
              <a:rPr dirty="0" spc="-15">
                <a:latin typeface="黑体"/>
                <a:cs typeface="黑体"/>
              </a:rPr>
              <a:t>态</a:t>
            </a:r>
            <a:r>
              <a:rPr dirty="0" spc="-15"/>
              <a:t>管理</a:t>
            </a:r>
          </a:p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dirty="0" sz="3000" spc="40">
                <a:latin typeface="Roboto"/>
                <a:cs typeface="Roboto"/>
              </a:rPr>
              <a:t>State</a:t>
            </a:r>
            <a:r>
              <a:rPr dirty="0" sz="3000" spc="-30">
                <a:latin typeface="Roboto"/>
                <a:cs typeface="Roboto"/>
              </a:rPr>
              <a:t> </a:t>
            </a:r>
            <a:r>
              <a:rPr dirty="0" sz="3000" spc="30">
                <a:latin typeface="Roboto"/>
                <a:cs typeface="Roboto"/>
              </a:rPr>
              <a:t>Management</a:t>
            </a:r>
            <a:endParaRPr sz="30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33472" y="1840992"/>
            <a:ext cx="2718816" cy="28651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327903" y="3450335"/>
            <a:ext cx="1267968" cy="1304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820045" y="4382515"/>
            <a:ext cx="147764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890">
                <a:solidFill>
                  <a:srgbClr val="A5BFED"/>
                </a:solidFill>
                <a:latin typeface="宋体"/>
                <a:cs typeface="宋体"/>
              </a:rPr>
              <a:t>、</a:t>
            </a:r>
            <a:r>
              <a:rPr dirty="0" sz="2400" spc="-940">
                <a:solidFill>
                  <a:srgbClr val="A5BFED"/>
                </a:solidFill>
                <a:latin typeface="宋体"/>
                <a:cs typeface="宋体"/>
              </a:rPr>
              <a:t>....</a:t>
            </a:r>
            <a:r>
              <a:rPr dirty="0" sz="2400" spc="-994">
                <a:solidFill>
                  <a:srgbClr val="A5BFED"/>
                </a:solidFill>
                <a:latin typeface="宋体"/>
                <a:cs typeface="宋体"/>
              </a:rPr>
              <a:t> </a:t>
            </a:r>
            <a:r>
              <a:rPr dirty="0" baseline="12152" sz="2400" spc="-1132">
                <a:solidFill>
                  <a:srgbClr val="A5BFED"/>
                </a:solidFill>
                <a:latin typeface="宋体"/>
                <a:cs typeface="宋体"/>
              </a:rPr>
              <a:t>＿    </a:t>
            </a:r>
            <a:r>
              <a:rPr dirty="0" baseline="12152" sz="2400" spc="-1095">
                <a:solidFill>
                  <a:srgbClr val="A5BFED"/>
                </a:solidFill>
                <a:latin typeface="宋体"/>
                <a:cs typeface="宋体"/>
              </a:rPr>
              <a:t> </a:t>
            </a:r>
            <a:r>
              <a:rPr dirty="0" baseline="-26881" sz="4650" spc="22">
                <a:solidFill>
                  <a:srgbClr val="A5BFED"/>
                </a:solidFill>
                <a:latin typeface="Arial"/>
                <a:cs typeface="Arial"/>
              </a:rPr>
              <a:t>-</a:t>
            </a:r>
            <a:r>
              <a:rPr dirty="0" baseline="-26881" sz="4650" spc="-735">
                <a:solidFill>
                  <a:srgbClr val="A5BFED"/>
                </a:solidFill>
                <a:latin typeface="Arial"/>
                <a:cs typeface="Arial"/>
              </a:rPr>
              <a:t> </a:t>
            </a:r>
            <a:r>
              <a:rPr dirty="0" baseline="-26881" sz="4650" spc="150">
                <a:solidFill>
                  <a:srgbClr val="A5BFED"/>
                </a:solidFill>
                <a:latin typeface="Times New Roman"/>
                <a:cs typeface="Times New Roman"/>
              </a:rPr>
              <a:t>-</a:t>
            </a:r>
            <a:r>
              <a:rPr dirty="0" baseline="-26881" sz="4650" spc="-652">
                <a:solidFill>
                  <a:srgbClr val="A5BFED"/>
                </a:solidFill>
                <a:latin typeface="Times New Roman"/>
                <a:cs typeface="Times New Roman"/>
              </a:rPr>
              <a:t> </a:t>
            </a:r>
            <a:r>
              <a:rPr dirty="0" baseline="-23148" sz="5400" spc="-359">
                <a:solidFill>
                  <a:srgbClr val="A5BFED"/>
                </a:solidFill>
                <a:latin typeface="Arial"/>
                <a:cs typeface="Arial"/>
              </a:rPr>
              <a:t>-</a:t>
            </a:r>
            <a:r>
              <a:rPr dirty="0" baseline="-9401" sz="4875" spc="-359">
                <a:solidFill>
                  <a:srgbClr val="A5BFED"/>
                </a:solidFill>
                <a:latin typeface="宋体"/>
                <a:cs typeface="宋体"/>
              </a:rPr>
              <a:t>．</a:t>
            </a:r>
            <a:endParaRPr baseline="-9401" sz="4875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37835" y="2902172"/>
            <a:ext cx="657860" cy="974725"/>
          </a:xfrm>
          <a:prstGeom prst="rect">
            <a:avLst/>
          </a:prstGeom>
        </p:spPr>
        <p:txBody>
          <a:bodyPr wrap="square" lIns="0" tIns="0" rIns="0" bIns="0" rtlCol="0" vert="eaVert">
            <a:spAutoFit/>
          </a:bodyPr>
          <a:lstStyle/>
          <a:p>
            <a:pPr marL="153035">
              <a:lnSpc>
                <a:spcPct val="60000"/>
              </a:lnSpc>
            </a:pPr>
            <a:r>
              <a:rPr dirty="0" sz="4000" spc="-1639">
                <a:solidFill>
                  <a:srgbClr val="A5BFED"/>
                </a:solidFill>
                <a:latin typeface="宋体"/>
                <a:cs typeface="宋体"/>
              </a:rPr>
              <a:t>＼</a:t>
            </a:r>
            <a:r>
              <a:rPr dirty="0" baseline="-13888" sz="6000">
                <a:solidFill>
                  <a:srgbClr val="A5BFED"/>
                </a:solidFill>
                <a:latin typeface="宋体"/>
                <a:cs typeface="宋体"/>
              </a:rPr>
              <a:t>｀</a:t>
            </a:r>
            <a:endParaRPr baseline="-13888" sz="60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dirty="0" sz="950">
                <a:solidFill>
                  <a:srgbClr val="A5BFED"/>
                </a:solidFill>
                <a:latin typeface="宋体"/>
                <a:cs typeface="宋体"/>
              </a:rPr>
              <a:t>＼</a:t>
            </a:r>
            <a:endParaRPr sz="95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69657" y="2656523"/>
            <a:ext cx="483234" cy="449580"/>
          </a:xfrm>
          <a:prstGeom prst="rect">
            <a:avLst/>
          </a:prstGeom>
        </p:spPr>
        <p:txBody>
          <a:bodyPr wrap="square" lIns="0" tIns="0" rIns="0" bIns="0" rtlCol="0" vert="eaVert">
            <a:spAutoFit/>
          </a:bodyPr>
          <a:lstStyle/>
          <a:p>
            <a:pPr marL="12700">
              <a:lnSpc>
                <a:spcPct val="55000"/>
              </a:lnSpc>
            </a:pPr>
            <a:r>
              <a:rPr dirty="0" baseline="-19157" sz="4350" spc="-2797">
                <a:solidFill>
                  <a:srgbClr val="A5BFED"/>
                </a:solidFill>
                <a:latin typeface="宋体"/>
                <a:cs typeface="宋体"/>
              </a:rPr>
              <a:t>、</a:t>
            </a:r>
            <a:r>
              <a:rPr dirty="0" sz="2300">
                <a:solidFill>
                  <a:srgbClr val="A5BFED"/>
                </a:solidFill>
                <a:latin typeface="宋体"/>
                <a:cs typeface="宋体"/>
              </a:rPr>
              <a:t>、</a:t>
            </a:r>
            <a:endParaRPr sz="230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27098" y="2542628"/>
            <a:ext cx="330200" cy="330200"/>
          </a:xfrm>
          <a:prstGeom prst="rect">
            <a:avLst/>
          </a:prstGeom>
        </p:spPr>
        <p:txBody>
          <a:bodyPr wrap="square" lIns="0" tIns="0" rIns="0" bIns="0" rtlCol="0" vert="eaVert">
            <a:spAutoFit/>
          </a:bodyPr>
          <a:lstStyle/>
          <a:p>
            <a:pPr marL="12700">
              <a:lnSpc>
                <a:spcPct val="60000"/>
              </a:lnSpc>
            </a:pPr>
            <a:r>
              <a:rPr dirty="0" sz="2400">
                <a:solidFill>
                  <a:srgbClr val="A5BFED"/>
                </a:solidFill>
                <a:latin typeface="宋体"/>
                <a:cs typeface="宋体"/>
              </a:rPr>
              <a:t>、</a:t>
            </a:r>
            <a:endParaRPr sz="2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91840" y="2267711"/>
            <a:ext cx="1146048" cy="1170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80287" y="3864864"/>
            <a:ext cx="1962912" cy="14508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77184" y="4767071"/>
            <a:ext cx="1182624" cy="6339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438144" y="5535167"/>
            <a:ext cx="950976" cy="304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388864" y="2901695"/>
            <a:ext cx="1158239" cy="24018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9905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19812">
            <a:solidFill>
              <a:srgbClr val="3FB8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437888" y="2900933"/>
            <a:ext cx="1339850" cy="0"/>
          </a:xfrm>
          <a:custGeom>
            <a:avLst/>
            <a:gdLst/>
            <a:ahLst/>
            <a:cxnLst/>
            <a:rect l="l" t="t" r="r" b="b"/>
            <a:pathLst>
              <a:path w="1339850" h="0">
                <a:moveTo>
                  <a:pt x="0" y="0"/>
                </a:moveTo>
                <a:lnTo>
                  <a:pt x="1339596" y="0"/>
                </a:lnTo>
              </a:path>
            </a:pathLst>
          </a:custGeom>
          <a:ln w="25908">
            <a:solidFill>
              <a:srgbClr val="9CA0A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888235" y="2900933"/>
            <a:ext cx="1422400" cy="0"/>
          </a:xfrm>
          <a:custGeom>
            <a:avLst/>
            <a:gdLst/>
            <a:ahLst/>
            <a:cxnLst/>
            <a:rect l="l" t="t" r="r" b="b"/>
            <a:pathLst>
              <a:path w="1422400" h="0">
                <a:moveTo>
                  <a:pt x="0" y="0"/>
                </a:moveTo>
                <a:lnTo>
                  <a:pt x="1421891" y="0"/>
                </a:lnTo>
              </a:path>
            </a:pathLst>
          </a:custGeom>
          <a:ln w="25908">
            <a:solidFill>
              <a:srgbClr val="97A0A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541520" y="5308853"/>
            <a:ext cx="1222375" cy="0"/>
          </a:xfrm>
          <a:custGeom>
            <a:avLst/>
            <a:gdLst/>
            <a:ahLst/>
            <a:cxnLst/>
            <a:rect l="l" t="t" r="r" b="b"/>
            <a:pathLst>
              <a:path w="1222375" h="0">
                <a:moveTo>
                  <a:pt x="0" y="0"/>
                </a:moveTo>
                <a:lnTo>
                  <a:pt x="1222247" y="0"/>
                </a:lnTo>
              </a:path>
            </a:pathLst>
          </a:custGeom>
          <a:ln w="25908">
            <a:solidFill>
              <a:srgbClr val="9CA0A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837944" y="5308853"/>
            <a:ext cx="1557655" cy="0"/>
          </a:xfrm>
          <a:custGeom>
            <a:avLst/>
            <a:gdLst/>
            <a:ahLst/>
            <a:cxnLst/>
            <a:rect l="l" t="t" r="r" b="b"/>
            <a:pathLst>
              <a:path w="1557654" h="0">
                <a:moveTo>
                  <a:pt x="0" y="0"/>
                </a:moveTo>
                <a:lnTo>
                  <a:pt x="1557528" y="0"/>
                </a:lnTo>
              </a:path>
            </a:pathLst>
          </a:custGeom>
          <a:ln w="24384">
            <a:solidFill>
              <a:srgbClr val="9CA0A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417874" y="893132"/>
            <a:ext cx="982980" cy="208279"/>
          </a:xfrm>
          <a:prstGeom prst="rect">
            <a:avLst/>
          </a:prstGeom>
          <a:solidFill>
            <a:srgbClr val="74828E"/>
          </a:solidFill>
        </p:spPr>
        <p:txBody>
          <a:bodyPr wrap="square" lIns="0" tIns="57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r>
              <a:rPr dirty="0" sz="1200" spc="25">
                <a:solidFill>
                  <a:srgbClr val="DFEBF2"/>
                </a:solidFill>
                <a:latin typeface="Arial"/>
                <a:cs typeface="Arial"/>
              </a:rPr>
              <a:t>IBackend</a:t>
            </a:r>
            <a:r>
              <a:rPr dirty="0" sz="1200" spc="35">
                <a:solidFill>
                  <a:srgbClr val="DFEBF2"/>
                </a:solidFill>
                <a:latin typeface="Arial"/>
                <a:cs typeface="Arial"/>
              </a:rPr>
              <a:t> </a:t>
            </a:r>
            <a:r>
              <a:rPr dirty="0" sz="1200" spc="15">
                <a:solidFill>
                  <a:srgbClr val="DFEBF2"/>
                </a:solidFill>
                <a:latin typeface="Arial"/>
                <a:cs typeface="Arial"/>
              </a:rPr>
              <a:t>API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40091" y="1542541"/>
            <a:ext cx="516890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20">
                <a:solidFill>
                  <a:srgbClr val="7BB199"/>
                </a:solidFill>
                <a:latin typeface="Arial"/>
                <a:cs typeface="Arial"/>
              </a:rPr>
              <a:t>Vuex</a:t>
            </a:r>
            <a:endParaRPr sz="16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05533" y="2629916"/>
            <a:ext cx="6953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70">
                <a:solidFill>
                  <a:srgbClr val="9EA8AA"/>
                </a:solidFill>
                <a:latin typeface="Arial"/>
                <a:cs typeface="Arial"/>
              </a:rPr>
              <a:t>Dispatch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00170" y="1731715"/>
            <a:ext cx="19685" cy="132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34"/>
              </a:lnSpc>
            </a:pPr>
            <a:r>
              <a:rPr dirty="0" sz="400" spc="10">
                <a:solidFill>
                  <a:srgbClr val="BDC3C3"/>
                </a:solidFill>
                <a:latin typeface="Times New Roman"/>
                <a:cs typeface="Times New Roman"/>
              </a:rPr>
              <a:t>I</a:t>
            </a:r>
            <a:endParaRPr sz="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r>
              <a:rPr dirty="0" sz="400" spc="10">
                <a:solidFill>
                  <a:srgbClr val="BDC3C3"/>
                </a:solidFill>
                <a:latin typeface="Times New Roman"/>
                <a:cs typeface="Times New Roman"/>
              </a:rPr>
              <a:t>I</a:t>
            </a:r>
            <a:endParaRPr sz="400">
              <a:latin typeface="Times New Roman"/>
              <a:cs typeface="Times New Roman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3856991" y="1412773"/>
          <a:ext cx="266700" cy="5575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059"/>
                <a:gridCol w="212640"/>
              </a:tblGrid>
              <a:tr h="279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28575">
                      <a:solidFill>
                        <a:srgbClr val="E9F9F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just" indent="-317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450">
                          <a:solidFill>
                            <a:srgbClr val="BDC3C3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endParaRPr sz="450">
                        <a:latin typeface="Times New Roman"/>
                        <a:cs typeface="Times New Roman"/>
                      </a:endParaRPr>
                    </a:p>
                    <a:p>
                      <a:pPr algn="just" marR="191135" indent="2540">
                        <a:lnSpc>
                          <a:spcPts val="600"/>
                        </a:lnSpc>
                        <a:spcBef>
                          <a:spcPts val="25"/>
                        </a:spcBef>
                      </a:pPr>
                      <a:r>
                        <a:rPr dirty="0" sz="450">
                          <a:solidFill>
                            <a:srgbClr val="BDC3C3"/>
                          </a:solidFill>
                          <a:latin typeface="Times New Roman"/>
                          <a:cs typeface="Times New Roman"/>
                        </a:rPr>
                        <a:t>I  I  I</a:t>
                      </a:r>
                      <a:endParaRPr sz="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">
                    <a:lnL w="28575">
                      <a:solidFill>
                        <a:srgbClr val="E9F9F7"/>
                      </a:solidFill>
                      <a:prstDash val="solid"/>
                    </a:lnL>
                  </a:tcPr>
                </a:tc>
              </a:tr>
              <a:tr h="253632">
                <a:tc gridSpan="2">
                  <a:txBody>
                    <a:bodyPr/>
                    <a:lstStyle/>
                    <a:p>
                      <a:pPr>
                        <a:lnSpc>
                          <a:spcPts val="1895"/>
                        </a:lnSpc>
                      </a:pPr>
                      <a:r>
                        <a:rPr dirty="0" baseline="6613" sz="3150" spc="-2654">
                          <a:solidFill>
                            <a:srgbClr val="BDC3C3"/>
                          </a:solidFill>
                          <a:latin typeface="宋体"/>
                          <a:cs typeface="宋体"/>
                        </a:rPr>
                        <a:t>．</a:t>
                      </a:r>
                      <a:r>
                        <a:rPr dirty="0" sz="2050" spc="-5">
                          <a:solidFill>
                            <a:srgbClr val="709789"/>
                          </a:solidFill>
                          <a:latin typeface="Arial"/>
                          <a:cs typeface="Arial"/>
                        </a:rPr>
                        <a:t>...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E9F9F7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2995301" y="1692910"/>
            <a:ext cx="907415" cy="337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aseline="-37037" sz="450" spc="0">
                <a:solidFill>
                  <a:srgbClr val="9EA8AA"/>
                </a:solidFill>
                <a:latin typeface="宋体"/>
                <a:cs typeface="宋体"/>
              </a:rPr>
              <a:t>喂</a:t>
            </a:r>
            <a:r>
              <a:rPr dirty="0" baseline="-37037" sz="450" spc="-142">
                <a:solidFill>
                  <a:srgbClr val="9EA8AA"/>
                </a:solidFill>
                <a:latin typeface="宋体"/>
                <a:cs typeface="宋体"/>
              </a:rPr>
              <a:t> </a:t>
            </a:r>
            <a:r>
              <a:rPr dirty="0" sz="2050" spc="-10">
                <a:solidFill>
                  <a:srgbClr val="709789"/>
                </a:solidFill>
                <a:latin typeface="Arial"/>
                <a:cs typeface="Arial"/>
              </a:rPr>
              <a:t>...........</a:t>
            </a:r>
            <a:endParaRPr sz="20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21447" y="1692910"/>
            <a:ext cx="2543175" cy="337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50" spc="25">
                <a:solidFill>
                  <a:srgbClr val="709789"/>
                </a:solidFill>
                <a:latin typeface="Arial"/>
                <a:cs typeface="Arial"/>
              </a:rPr>
              <a:t>................................</a:t>
            </a:r>
            <a:r>
              <a:rPr dirty="0" sz="1900" spc="25">
                <a:solidFill>
                  <a:srgbClr val="7BB199"/>
                </a:solidFill>
                <a:latin typeface="Times New Roman"/>
                <a:cs typeface="Times New Roman"/>
              </a:rPr>
              <a:t>.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889435" y="1970557"/>
            <a:ext cx="0" cy="77470"/>
          </a:xfrm>
          <a:custGeom>
            <a:avLst/>
            <a:gdLst/>
            <a:ahLst/>
            <a:cxnLst/>
            <a:rect l="l" t="t" r="r" b="b"/>
            <a:pathLst>
              <a:path w="0" h="77469">
                <a:moveTo>
                  <a:pt x="0" y="0"/>
                </a:moveTo>
                <a:lnTo>
                  <a:pt x="0" y="76934"/>
                </a:lnTo>
              </a:path>
            </a:pathLst>
          </a:custGeom>
          <a:ln w="19030">
            <a:solidFill>
              <a:srgbClr val="E9F9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3867219" y="1960117"/>
            <a:ext cx="40005" cy="93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 spc="-40">
                <a:solidFill>
                  <a:srgbClr val="BDC3C3"/>
                </a:solidFill>
                <a:latin typeface="Times New Roman"/>
                <a:cs typeface="Times New Roman"/>
              </a:rPr>
              <a:t>I</a:t>
            </a:r>
            <a:endParaRPr sz="4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652609" y="1960117"/>
            <a:ext cx="50800" cy="93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 spc="-40">
                <a:solidFill>
                  <a:srgbClr val="9EA8AA"/>
                </a:solidFill>
                <a:latin typeface="Times New Roman"/>
                <a:cs typeface="Times New Roman"/>
              </a:rPr>
              <a:t>"'</a:t>
            </a:r>
            <a:endParaRPr sz="4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908628" y="2028974"/>
            <a:ext cx="0" cy="68580"/>
          </a:xfrm>
          <a:custGeom>
            <a:avLst/>
            <a:gdLst/>
            <a:ahLst/>
            <a:cxnLst/>
            <a:rect l="l" t="t" r="r" b="b"/>
            <a:pathLst>
              <a:path w="0" h="68580">
                <a:moveTo>
                  <a:pt x="0" y="0"/>
                </a:moveTo>
                <a:lnTo>
                  <a:pt x="0" y="68386"/>
                </a:lnTo>
              </a:path>
            </a:pathLst>
          </a:custGeom>
          <a:ln w="16916">
            <a:solidFill>
              <a:srgbClr val="E9F9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3887470" y="2018283"/>
            <a:ext cx="38100" cy="86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400" spc="-35">
                <a:solidFill>
                  <a:srgbClr val="BDC3C3"/>
                </a:solidFill>
                <a:latin typeface="Times New Roman"/>
                <a:cs typeface="Times New Roman"/>
              </a:rPr>
              <a:t>I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909526" y="2101621"/>
            <a:ext cx="0" cy="77470"/>
          </a:xfrm>
          <a:custGeom>
            <a:avLst/>
            <a:gdLst/>
            <a:ahLst/>
            <a:cxnLst/>
            <a:rect l="l" t="t" r="r" b="b"/>
            <a:pathLst>
              <a:path w="0" h="77469">
                <a:moveTo>
                  <a:pt x="0" y="0"/>
                </a:moveTo>
                <a:lnTo>
                  <a:pt x="0" y="76934"/>
                </a:lnTo>
              </a:path>
            </a:pathLst>
          </a:custGeom>
          <a:ln w="19030">
            <a:solidFill>
              <a:srgbClr val="E9F9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893706" y="2220492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 h="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E9F9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3881006" y="2055749"/>
            <a:ext cx="63500" cy="198755"/>
          </a:xfrm>
          <a:prstGeom prst="rect">
            <a:avLst/>
          </a:prstGeom>
        </p:spPr>
        <p:txBody>
          <a:bodyPr wrap="square" lIns="0" tIns="47625" rIns="0" bIns="0" rtlCol="0" vert="horz">
            <a:spAutoFit/>
          </a:bodyPr>
          <a:lstStyle/>
          <a:p>
            <a:pPr marL="18415">
              <a:lnSpc>
                <a:spcPct val="100000"/>
              </a:lnSpc>
              <a:spcBef>
                <a:spcPts val="375"/>
              </a:spcBef>
            </a:pPr>
            <a:r>
              <a:rPr dirty="0" sz="450" spc="-40">
                <a:solidFill>
                  <a:srgbClr val="BDC3C3"/>
                </a:solidFill>
                <a:latin typeface="Times New Roman"/>
                <a:cs typeface="Times New Roman"/>
              </a:rPr>
              <a:t>I</a:t>
            </a:r>
            <a:endParaRPr sz="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z="300">
                <a:solidFill>
                  <a:srgbClr val="BDC3C3"/>
                </a:solidFill>
                <a:latin typeface="宋体"/>
                <a:cs typeface="宋体"/>
              </a:rPr>
              <a:t>盲</a:t>
            </a:r>
            <a:endParaRPr sz="300">
              <a:latin typeface="宋体"/>
              <a:cs typeface="宋体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932029" y="1819910"/>
            <a:ext cx="81280" cy="1013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>
              <a:lnSpc>
                <a:spcPts val="1900"/>
              </a:lnSpc>
              <a:spcBef>
                <a:spcPts val="100"/>
              </a:spcBef>
            </a:pPr>
            <a:r>
              <a:rPr dirty="0" sz="1650" spc="-195">
                <a:solidFill>
                  <a:srgbClr val="9EA8AA"/>
                </a:solidFill>
                <a:latin typeface="Times New Roman"/>
                <a:cs typeface="Times New Roman"/>
              </a:rPr>
              <a:t>..</a:t>
            </a:r>
            <a:endParaRPr sz="1650">
              <a:latin typeface="Times New Roman"/>
              <a:cs typeface="Times New Roman"/>
            </a:endParaRPr>
          </a:p>
          <a:p>
            <a:pPr algn="just" marL="13335">
              <a:lnSpc>
                <a:spcPts val="459"/>
              </a:lnSpc>
            </a:pPr>
            <a:r>
              <a:rPr dirty="0" sz="450" spc="-40">
                <a:solidFill>
                  <a:srgbClr val="709789"/>
                </a:solidFill>
                <a:latin typeface="Times New Roman"/>
                <a:cs typeface="Times New Roman"/>
              </a:rPr>
              <a:t>I</a:t>
            </a:r>
            <a:endParaRPr sz="450">
              <a:latin typeface="Times New Roman"/>
              <a:cs typeface="Times New Roman"/>
            </a:endParaRPr>
          </a:p>
          <a:p>
            <a:pPr algn="just" marL="13335" marR="40005">
              <a:lnSpc>
                <a:spcPct val="115500"/>
              </a:lnSpc>
            </a:pPr>
            <a:r>
              <a:rPr dirty="0" sz="450" spc="-35">
                <a:solidFill>
                  <a:srgbClr val="709789"/>
                </a:solidFill>
                <a:latin typeface="Times New Roman"/>
                <a:cs typeface="Times New Roman"/>
              </a:rPr>
              <a:t>I  I  </a:t>
            </a:r>
            <a:r>
              <a:rPr dirty="0" sz="450" spc="-35">
                <a:solidFill>
                  <a:srgbClr val="709789"/>
                </a:solidFill>
                <a:latin typeface="Times New Roman"/>
                <a:cs typeface="Times New Roman"/>
              </a:rPr>
              <a:t>I  I  I  I  </a:t>
            </a:r>
            <a:r>
              <a:rPr dirty="0" sz="400" spc="-35">
                <a:solidFill>
                  <a:srgbClr val="709789"/>
                </a:solidFill>
                <a:latin typeface="Times New Roman"/>
                <a:cs typeface="Times New Roman"/>
              </a:rPr>
              <a:t>I  I  I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053494" y="5351526"/>
            <a:ext cx="594360" cy="21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50" spc="75">
                <a:solidFill>
                  <a:srgbClr val="9EA8AA"/>
                </a:solidFill>
                <a:latin typeface="Arial"/>
                <a:cs typeface="Arial"/>
              </a:rPr>
              <a:t>R</a:t>
            </a:r>
            <a:r>
              <a:rPr dirty="0" sz="750" spc="-114">
                <a:solidFill>
                  <a:srgbClr val="9EA8AA"/>
                </a:solidFill>
                <a:latin typeface="宋体"/>
                <a:cs typeface="宋体"/>
              </a:rPr>
              <a:t>仑</a:t>
            </a:r>
            <a:r>
              <a:rPr dirty="0" sz="1250" spc="-95">
                <a:solidFill>
                  <a:srgbClr val="9EA8AA"/>
                </a:solidFill>
                <a:latin typeface="Arial"/>
                <a:cs typeface="Arial"/>
              </a:rPr>
              <a:t>n</a:t>
            </a:r>
            <a:r>
              <a:rPr dirty="0" sz="1250" spc="-175">
                <a:solidFill>
                  <a:srgbClr val="9EA8AA"/>
                </a:solidFill>
                <a:latin typeface="Arial"/>
                <a:cs typeface="Arial"/>
              </a:rPr>
              <a:t> </a:t>
            </a:r>
            <a:r>
              <a:rPr dirty="0" sz="1250" spc="-95">
                <a:solidFill>
                  <a:srgbClr val="9EA8AA"/>
                </a:solidFill>
                <a:latin typeface="Arial"/>
                <a:cs typeface="Arial"/>
              </a:rPr>
              <a:t>d</a:t>
            </a:r>
            <a:r>
              <a:rPr dirty="0" sz="1250" spc="-225">
                <a:solidFill>
                  <a:srgbClr val="9EA8AA"/>
                </a:solidFill>
                <a:latin typeface="Arial"/>
                <a:cs typeface="Arial"/>
              </a:rPr>
              <a:t> </a:t>
            </a:r>
            <a:r>
              <a:rPr dirty="0" sz="1250" spc="40">
                <a:solidFill>
                  <a:srgbClr val="9EA8AA"/>
                </a:solidFill>
                <a:latin typeface="Arial"/>
                <a:cs typeface="Arial"/>
              </a:rPr>
              <a:t>er</a:t>
            </a:r>
            <a:endParaRPr sz="12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920428" y="5354573"/>
            <a:ext cx="73660" cy="21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50" spc="25">
                <a:solidFill>
                  <a:srgbClr val="709789"/>
                </a:solidFill>
                <a:latin typeface="Arial"/>
                <a:cs typeface="Arial"/>
              </a:rPr>
              <a:t>:</a:t>
            </a:r>
            <a:endParaRPr sz="12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365277" y="5354573"/>
            <a:ext cx="1077595" cy="21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50" spc="665">
                <a:solidFill>
                  <a:srgbClr val="8C7CB6"/>
                </a:solidFill>
                <a:latin typeface="Arial"/>
                <a:cs typeface="Arial"/>
              </a:rPr>
              <a:t>........</a:t>
            </a:r>
            <a:endParaRPr sz="125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916525" y="5354573"/>
            <a:ext cx="570230" cy="21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50" spc="640">
                <a:solidFill>
                  <a:srgbClr val="9EA8AA"/>
                </a:solidFill>
                <a:latin typeface="Arial"/>
                <a:cs typeface="Arial"/>
              </a:rPr>
              <a:t>ut</a:t>
            </a:r>
            <a:endParaRPr sz="125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961360" y="6092952"/>
            <a:ext cx="310007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75">
                <a:solidFill>
                  <a:srgbClr val="9EA8AA"/>
                </a:solidFill>
                <a:latin typeface="Arial"/>
                <a:cs typeface="Arial"/>
              </a:rPr>
              <a:t>"'</a:t>
            </a:r>
            <a:r>
              <a:rPr dirty="0" sz="1700" spc="-75">
                <a:solidFill>
                  <a:srgbClr val="709789"/>
                </a:solidFill>
                <a:latin typeface="Arial"/>
                <a:cs typeface="Arial"/>
              </a:rPr>
              <a:t>-··············································</a:t>
            </a:r>
            <a:endParaRPr sz="17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606895" y="5969000"/>
            <a:ext cx="240665" cy="408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6200">
              <a:lnSpc>
                <a:spcPts val="1390"/>
              </a:lnSpc>
              <a:spcBef>
                <a:spcPts val="100"/>
              </a:spcBef>
            </a:pPr>
            <a:r>
              <a:rPr dirty="0" sz="1500" spc="810">
                <a:solidFill>
                  <a:srgbClr val="7BB199"/>
                </a:solidFill>
                <a:latin typeface="Times New Roman"/>
                <a:cs typeface="Times New Roman"/>
              </a:rPr>
              <a:t>,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ts val="1630"/>
              </a:lnSpc>
            </a:pPr>
            <a:r>
              <a:rPr dirty="0" sz="1700" spc="-65">
                <a:solidFill>
                  <a:srgbClr val="9EA8AA"/>
                </a:solidFill>
                <a:latin typeface="Arial"/>
                <a:cs typeface="Arial"/>
              </a:rPr>
              <a:t>·</a:t>
            </a:r>
            <a:endParaRPr sz="17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850066" y="2626614"/>
            <a:ext cx="654050" cy="21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50" spc="100">
                <a:solidFill>
                  <a:srgbClr val="9EA8AA"/>
                </a:solidFill>
                <a:latin typeface="Arial"/>
                <a:cs typeface="Arial"/>
              </a:rPr>
              <a:t>Commit</a:t>
            </a:r>
            <a:endParaRPr sz="125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002289" y="3826648"/>
            <a:ext cx="831850" cy="831850"/>
          </a:xfrm>
          <a:custGeom>
            <a:avLst/>
            <a:gdLst/>
            <a:ahLst/>
            <a:cxnLst/>
            <a:rect l="l" t="t" r="r" b="b"/>
            <a:pathLst>
              <a:path w="831850" h="831850">
                <a:moveTo>
                  <a:pt x="0" y="0"/>
                </a:moveTo>
                <a:lnTo>
                  <a:pt x="831850" y="0"/>
                </a:lnTo>
                <a:lnTo>
                  <a:pt x="831850" y="831850"/>
                </a:lnTo>
                <a:lnTo>
                  <a:pt x="0" y="831850"/>
                </a:lnTo>
                <a:lnTo>
                  <a:pt x="0" y="0"/>
                </a:lnTo>
                <a:close/>
              </a:path>
            </a:pathLst>
          </a:custGeom>
          <a:solidFill>
            <a:srgbClr val="5D74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6989589" y="3696970"/>
            <a:ext cx="982344" cy="10236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50" spc="975">
                <a:solidFill>
                  <a:srgbClr val="DFEBF2"/>
                </a:solidFill>
                <a:latin typeface="宋体"/>
                <a:cs typeface="宋体"/>
              </a:rPr>
              <a:t>三</a:t>
            </a:r>
            <a:endParaRPr sz="655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0750" y="3157156"/>
            <a:ext cx="2696210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60">
                <a:solidFill>
                  <a:srgbClr val="34495E"/>
                </a:solidFill>
                <a:latin typeface="Roboto"/>
                <a:cs typeface="Roboto"/>
              </a:rPr>
              <a:t>vuex.vuejs.org</a:t>
            </a:r>
            <a:endParaRPr sz="3200">
              <a:latin typeface="Roboto"/>
              <a:cs typeface="Robo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11799" y="3222425"/>
            <a:ext cx="0" cy="462915"/>
          </a:xfrm>
          <a:custGeom>
            <a:avLst/>
            <a:gdLst/>
            <a:ahLst/>
            <a:cxnLst/>
            <a:rect l="l" t="t" r="r" b="b"/>
            <a:pathLst>
              <a:path w="0" h="462914">
                <a:moveTo>
                  <a:pt x="0" y="462599"/>
                </a:moveTo>
                <a:lnTo>
                  <a:pt x="0" y="0"/>
                </a:lnTo>
              </a:path>
            </a:pathLst>
          </a:custGeom>
          <a:ln w="76199">
            <a:solidFill>
              <a:srgbClr val="42B983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0"/>
                </a:moveTo>
                <a:lnTo>
                  <a:pt x="9143999" y="0"/>
                </a:lnTo>
                <a:lnTo>
                  <a:pt x="9143999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42B9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构建工具</a:t>
            </a:r>
            <a:r>
              <a:rPr dirty="0" spc="-415"/>
              <a:t> </a:t>
            </a:r>
            <a:r>
              <a:rPr dirty="0">
                <a:latin typeface="Source Sans Pro"/>
                <a:cs typeface="Source Sans Pro"/>
              </a:rPr>
              <a:t>/</a:t>
            </a:r>
            <a:r>
              <a:rPr dirty="0" spc="-50">
                <a:latin typeface="Source Sans Pro"/>
                <a:cs typeface="Source Sans Pro"/>
              </a:rPr>
              <a:t> </a:t>
            </a:r>
            <a:r>
              <a:rPr dirty="0" spc="-15"/>
              <a:t>开</a:t>
            </a:r>
            <a:r>
              <a:rPr dirty="0" spc="-15">
                <a:latin typeface="黑体"/>
                <a:cs typeface="黑体"/>
              </a:rPr>
              <a:t>发</a:t>
            </a:r>
            <a:r>
              <a:rPr dirty="0" spc="-15"/>
              <a:t>体</a:t>
            </a:r>
            <a:r>
              <a:rPr dirty="0" spc="-15">
                <a:latin typeface="黑体"/>
                <a:cs typeface="黑体"/>
              </a:rPr>
              <a:t>验</a:t>
            </a:r>
          </a:p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dirty="0" sz="3000" spc="55">
                <a:latin typeface="Roboto"/>
                <a:cs typeface="Roboto"/>
              </a:rPr>
              <a:t>Build </a:t>
            </a:r>
            <a:r>
              <a:rPr dirty="0" sz="3000" spc="35">
                <a:latin typeface="Roboto"/>
                <a:cs typeface="Roboto"/>
              </a:rPr>
              <a:t>Tools </a:t>
            </a:r>
            <a:r>
              <a:rPr dirty="0" sz="3000" spc="-95">
                <a:latin typeface="Roboto"/>
                <a:cs typeface="Roboto"/>
              </a:rPr>
              <a:t>/ </a:t>
            </a:r>
            <a:r>
              <a:rPr dirty="0" sz="3000" spc="40">
                <a:latin typeface="Roboto"/>
                <a:cs typeface="Roboto"/>
              </a:rPr>
              <a:t>Dev</a:t>
            </a:r>
            <a:r>
              <a:rPr dirty="0" sz="3000" spc="-5">
                <a:latin typeface="Roboto"/>
                <a:cs typeface="Roboto"/>
              </a:rPr>
              <a:t> </a:t>
            </a:r>
            <a:r>
              <a:rPr dirty="0" sz="3000" spc="50">
                <a:latin typeface="Roboto"/>
                <a:cs typeface="Roboto"/>
              </a:rPr>
              <a:t>Experience</a:t>
            </a:r>
            <a:endParaRPr sz="30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7699" y="1350199"/>
            <a:ext cx="6936105" cy="4318000"/>
          </a:xfrm>
          <a:custGeom>
            <a:avLst/>
            <a:gdLst/>
            <a:ahLst/>
            <a:cxnLst/>
            <a:rect l="l" t="t" r="r" b="b"/>
            <a:pathLst>
              <a:path w="6936105" h="4318000">
                <a:moveTo>
                  <a:pt x="6802360" y="4317899"/>
                </a:moveTo>
                <a:lnTo>
                  <a:pt x="133638" y="4317899"/>
                </a:lnTo>
                <a:lnTo>
                  <a:pt x="91398" y="4311086"/>
                </a:lnTo>
                <a:lnTo>
                  <a:pt x="54713" y="4292115"/>
                </a:lnTo>
                <a:lnTo>
                  <a:pt x="25784" y="4263186"/>
                </a:lnTo>
                <a:lnTo>
                  <a:pt x="6813" y="4226501"/>
                </a:lnTo>
                <a:lnTo>
                  <a:pt x="0" y="4184260"/>
                </a:lnTo>
                <a:lnTo>
                  <a:pt x="0" y="133638"/>
                </a:lnTo>
                <a:lnTo>
                  <a:pt x="6813" y="91398"/>
                </a:lnTo>
                <a:lnTo>
                  <a:pt x="25784" y="54713"/>
                </a:lnTo>
                <a:lnTo>
                  <a:pt x="54713" y="25784"/>
                </a:lnTo>
                <a:lnTo>
                  <a:pt x="91398" y="6813"/>
                </a:lnTo>
                <a:lnTo>
                  <a:pt x="133638" y="0"/>
                </a:lnTo>
                <a:lnTo>
                  <a:pt x="6802360" y="0"/>
                </a:lnTo>
                <a:lnTo>
                  <a:pt x="6853502" y="10172"/>
                </a:lnTo>
                <a:lnTo>
                  <a:pt x="6896857" y="39141"/>
                </a:lnTo>
                <a:lnTo>
                  <a:pt x="6925827" y="82497"/>
                </a:lnTo>
                <a:lnTo>
                  <a:pt x="6935999" y="133638"/>
                </a:lnTo>
                <a:lnTo>
                  <a:pt x="6935999" y="4184260"/>
                </a:lnTo>
                <a:lnTo>
                  <a:pt x="6929186" y="4226501"/>
                </a:lnTo>
                <a:lnTo>
                  <a:pt x="6910215" y="4263186"/>
                </a:lnTo>
                <a:lnTo>
                  <a:pt x="6881286" y="4292115"/>
                </a:lnTo>
                <a:lnTo>
                  <a:pt x="6844601" y="4311086"/>
                </a:lnTo>
                <a:lnTo>
                  <a:pt x="6802360" y="43178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725425" y="2079458"/>
            <a:ext cx="5709285" cy="1838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dirty="0" sz="2400" spc="-5">
                <a:solidFill>
                  <a:srgbClr val="FFFFFF"/>
                </a:solidFill>
                <a:latin typeface="Consolas"/>
                <a:cs typeface="Consolas"/>
              </a:rPr>
              <a:t>npm install -g</a:t>
            </a:r>
            <a:r>
              <a:rPr dirty="0" sz="2400" spc="-10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onsolas"/>
                <a:cs typeface="Consolas"/>
              </a:rPr>
              <a:t>vue-cli</a:t>
            </a:r>
            <a:endParaRPr sz="2400">
              <a:latin typeface="Consolas"/>
              <a:cs typeface="Consolas"/>
            </a:endParaRPr>
          </a:p>
          <a:p>
            <a:pPr marL="12700" marR="5080">
              <a:lnSpc>
                <a:spcPts val="2850"/>
              </a:lnSpc>
              <a:spcBef>
                <a:spcPts val="105"/>
              </a:spcBef>
            </a:pPr>
            <a:r>
              <a:rPr dirty="0" sz="2400" spc="-5">
                <a:solidFill>
                  <a:srgbClr val="FFFFFF"/>
                </a:solidFill>
                <a:latin typeface="Consolas"/>
                <a:cs typeface="Consolas"/>
              </a:rPr>
              <a:t>vue-cli init webpack-simple</a:t>
            </a:r>
            <a:r>
              <a:rPr dirty="0" sz="2400" spc="-10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onsolas"/>
                <a:cs typeface="Consolas"/>
              </a:rPr>
              <a:t>my-app  cd</a:t>
            </a:r>
            <a:r>
              <a:rPr dirty="0" sz="2400" spc="-10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onsolas"/>
                <a:cs typeface="Consolas"/>
              </a:rPr>
              <a:t>my-app</a:t>
            </a:r>
            <a:endParaRPr sz="2400">
              <a:latin typeface="Consolas"/>
              <a:cs typeface="Consolas"/>
            </a:endParaRPr>
          </a:p>
          <a:p>
            <a:pPr marL="12700" marR="2171700">
              <a:lnSpc>
                <a:spcPts val="2850"/>
              </a:lnSpc>
            </a:pPr>
            <a:r>
              <a:rPr dirty="0" sz="2400" spc="-5">
                <a:solidFill>
                  <a:srgbClr val="FFFFFF"/>
                </a:solidFill>
                <a:latin typeface="Consolas"/>
                <a:cs typeface="Consolas"/>
              </a:rPr>
              <a:t>npm install </a:t>
            </a:r>
            <a:r>
              <a:rPr dirty="0" sz="2400">
                <a:solidFill>
                  <a:srgbClr val="666666"/>
                </a:solidFill>
                <a:latin typeface="Consolas"/>
                <a:cs typeface="Consolas"/>
              </a:rPr>
              <a:t># </a:t>
            </a:r>
            <a:r>
              <a:rPr dirty="0" sz="2400" spc="-5">
                <a:solidFill>
                  <a:srgbClr val="666666"/>
                </a:solidFill>
                <a:latin typeface="Consolas"/>
                <a:cs typeface="Consolas"/>
              </a:rPr>
              <a:t>or</a:t>
            </a:r>
            <a:r>
              <a:rPr dirty="0" sz="2400" spc="-70">
                <a:solidFill>
                  <a:srgbClr val="666666"/>
                </a:solidFill>
                <a:latin typeface="Consolas"/>
                <a:cs typeface="Consolas"/>
              </a:rPr>
              <a:t> </a:t>
            </a:r>
            <a:r>
              <a:rPr dirty="0" sz="2400" spc="-5">
                <a:solidFill>
                  <a:srgbClr val="666666"/>
                </a:solidFill>
                <a:latin typeface="Consolas"/>
                <a:cs typeface="Consolas"/>
              </a:rPr>
              <a:t>yarn  </a:t>
            </a:r>
            <a:r>
              <a:rPr dirty="0" sz="2400" spc="-5">
                <a:solidFill>
                  <a:srgbClr val="FFFFFF"/>
                </a:solidFill>
                <a:latin typeface="Consolas"/>
                <a:cs typeface="Consolas"/>
              </a:rPr>
              <a:t>npm run</a:t>
            </a:r>
            <a:r>
              <a:rPr dirty="0" sz="2400" spc="-10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onsolas"/>
                <a:cs typeface="Consolas"/>
              </a:rPr>
              <a:t>dev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22126" y="152400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499" y="170999"/>
                </a:moveTo>
                <a:lnTo>
                  <a:pt x="52219" y="164280"/>
                </a:lnTo>
                <a:lnTo>
                  <a:pt x="25042" y="145957"/>
                </a:lnTo>
                <a:lnTo>
                  <a:pt x="6719" y="118780"/>
                </a:lnTo>
                <a:lnTo>
                  <a:pt x="0" y="85499"/>
                </a:lnTo>
                <a:lnTo>
                  <a:pt x="6719" y="52219"/>
                </a:lnTo>
                <a:lnTo>
                  <a:pt x="25042" y="25042"/>
                </a:lnTo>
                <a:lnTo>
                  <a:pt x="52219" y="6719"/>
                </a:lnTo>
                <a:lnTo>
                  <a:pt x="85499" y="0"/>
                </a:lnTo>
                <a:lnTo>
                  <a:pt x="102258" y="1658"/>
                </a:lnTo>
                <a:lnTo>
                  <a:pt x="145957" y="25042"/>
                </a:lnTo>
                <a:lnTo>
                  <a:pt x="169341" y="68741"/>
                </a:lnTo>
                <a:lnTo>
                  <a:pt x="170999" y="85499"/>
                </a:lnTo>
                <a:lnTo>
                  <a:pt x="164280" y="118780"/>
                </a:lnTo>
                <a:lnTo>
                  <a:pt x="145957" y="145957"/>
                </a:lnTo>
                <a:lnTo>
                  <a:pt x="118780" y="164280"/>
                </a:lnTo>
                <a:lnTo>
                  <a:pt x="85499" y="170999"/>
                </a:lnTo>
                <a:close/>
              </a:path>
            </a:pathLst>
          </a:custGeom>
          <a:solidFill>
            <a:srgbClr val="E0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82203" y="152400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500" y="170999"/>
                </a:moveTo>
                <a:lnTo>
                  <a:pt x="52219" y="164280"/>
                </a:lnTo>
                <a:lnTo>
                  <a:pt x="25042" y="145957"/>
                </a:lnTo>
                <a:lnTo>
                  <a:pt x="6719" y="118780"/>
                </a:lnTo>
                <a:lnTo>
                  <a:pt x="0" y="85499"/>
                </a:lnTo>
                <a:lnTo>
                  <a:pt x="6719" y="52219"/>
                </a:lnTo>
                <a:lnTo>
                  <a:pt x="25042" y="25042"/>
                </a:lnTo>
                <a:lnTo>
                  <a:pt x="52219" y="6719"/>
                </a:lnTo>
                <a:lnTo>
                  <a:pt x="85500" y="0"/>
                </a:lnTo>
                <a:lnTo>
                  <a:pt x="102258" y="1658"/>
                </a:lnTo>
                <a:lnTo>
                  <a:pt x="145957" y="25042"/>
                </a:lnTo>
                <a:lnTo>
                  <a:pt x="169342" y="68741"/>
                </a:lnTo>
                <a:lnTo>
                  <a:pt x="171000" y="85499"/>
                </a:lnTo>
                <a:lnTo>
                  <a:pt x="164281" y="118780"/>
                </a:lnTo>
                <a:lnTo>
                  <a:pt x="145957" y="145957"/>
                </a:lnTo>
                <a:lnTo>
                  <a:pt x="118780" y="164280"/>
                </a:lnTo>
                <a:lnTo>
                  <a:pt x="85500" y="170999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842280" y="152400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499" y="170999"/>
                </a:moveTo>
                <a:lnTo>
                  <a:pt x="52219" y="164280"/>
                </a:lnTo>
                <a:lnTo>
                  <a:pt x="25042" y="145957"/>
                </a:lnTo>
                <a:lnTo>
                  <a:pt x="6719" y="118780"/>
                </a:lnTo>
                <a:lnTo>
                  <a:pt x="0" y="85499"/>
                </a:lnTo>
                <a:lnTo>
                  <a:pt x="6719" y="52219"/>
                </a:lnTo>
                <a:lnTo>
                  <a:pt x="25042" y="25042"/>
                </a:lnTo>
                <a:lnTo>
                  <a:pt x="52219" y="6719"/>
                </a:lnTo>
                <a:lnTo>
                  <a:pt x="85499" y="0"/>
                </a:lnTo>
                <a:lnTo>
                  <a:pt x="102258" y="1658"/>
                </a:lnTo>
                <a:lnTo>
                  <a:pt x="145957" y="25042"/>
                </a:lnTo>
                <a:lnTo>
                  <a:pt x="169341" y="68741"/>
                </a:lnTo>
                <a:lnTo>
                  <a:pt x="170999" y="85499"/>
                </a:lnTo>
                <a:lnTo>
                  <a:pt x="164280" y="118780"/>
                </a:lnTo>
                <a:lnTo>
                  <a:pt x="145957" y="145957"/>
                </a:lnTo>
                <a:lnTo>
                  <a:pt x="118780" y="164280"/>
                </a:lnTo>
                <a:lnTo>
                  <a:pt x="85499" y="170999"/>
                </a:lnTo>
                <a:close/>
              </a:path>
            </a:pathLst>
          </a:custGeom>
          <a:solidFill>
            <a:srgbClr val="93C47D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1450" y="1475965"/>
            <a:ext cx="3802975" cy="4628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554749" y="1704718"/>
            <a:ext cx="4271010" cy="38906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>
                <a:latin typeface="MS PGothic"/>
                <a:cs typeface="MS PGothic"/>
              </a:rPr>
              <a:t>集中</a:t>
            </a:r>
            <a:r>
              <a:rPr dirty="0" sz="1800">
                <a:latin typeface="黑体"/>
                <a:cs typeface="黑体"/>
              </a:rPr>
              <a:t>组</a:t>
            </a:r>
            <a:r>
              <a:rPr dirty="0" sz="1800">
                <a:latin typeface="MS PGothic"/>
                <a:cs typeface="MS PGothic"/>
              </a:rPr>
              <a:t>件相关的模板，</a:t>
            </a:r>
            <a:r>
              <a:rPr dirty="0" sz="1800">
                <a:latin typeface="黑体"/>
                <a:cs typeface="黑体"/>
              </a:rPr>
              <a:t>逻辑</a:t>
            </a:r>
            <a:r>
              <a:rPr dirty="0" sz="1800">
                <a:latin typeface="MS PGothic"/>
                <a:cs typeface="MS PGothic"/>
              </a:rPr>
              <a:t>和</a:t>
            </a:r>
            <a:r>
              <a:rPr dirty="0" sz="1800">
                <a:latin typeface="黑体"/>
                <a:cs typeface="黑体"/>
              </a:rPr>
              <a:t>样</a:t>
            </a:r>
            <a:r>
              <a:rPr dirty="0" sz="1800">
                <a:latin typeface="MS PGothic"/>
                <a:cs typeface="MS PGothic"/>
              </a:rPr>
              <a:t>式</a:t>
            </a:r>
            <a:endParaRPr sz="1800">
              <a:latin typeface="MS PGothic"/>
              <a:cs typeface="MS PGothic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●"/>
            </a:pPr>
            <a:endParaRPr sz="1900">
              <a:latin typeface="Times New Roman"/>
              <a:cs typeface="Times New Roman"/>
            </a:endParaRPr>
          </a:p>
          <a:p>
            <a:pPr marL="379095" indent="-366395">
              <a:lnSpc>
                <a:spcPct val="100000"/>
              </a:lnSpc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>
                <a:latin typeface="黑体"/>
                <a:cs typeface="黑体"/>
              </a:rPr>
              <a:t>编译为</a:t>
            </a:r>
            <a:r>
              <a:rPr dirty="0" sz="1800" spc="-580">
                <a:latin typeface="黑体"/>
                <a:cs typeface="黑体"/>
              </a:rPr>
              <a:t> </a:t>
            </a:r>
            <a:r>
              <a:rPr dirty="0" sz="1800">
                <a:latin typeface="Source Sans Pro"/>
                <a:cs typeface="Source Sans Pro"/>
              </a:rPr>
              <a:t>JavaScript</a:t>
            </a:r>
            <a:r>
              <a:rPr dirty="0" sz="1800" spc="-45">
                <a:latin typeface="Source Sans Pro"/>
                <a:cs typeface="Source Sans Pro"/>
              </a:rPr>
              <a:t> </a:t>
            </a:r>
            <a:r>
              <a:rPr dirty="0" sz="1800">
                <a:latin typeface="MS PGothic"/>
                <a:cs typeface="MS PGothic"/>
              </a:rPr>
              <a:t>模</a:t>
            </a:r>
            <a:r>
              <a:rPr dirty="0" sz="1800">
                <a:latin typeface="黑体"/>
                <a:cs typeface="黑体"/>
              </a:rPr>
              <a:t>块</a:t>
            </a:r>
            <a:endParaRPr sz="1800">
              <a:latin typeface="黑体"/>
              <a:cs typeface="黑体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●"/>
            </a:pPr>
            <a:endParaRPr sz="1900">
              <a:latin typeface="Times New Roman"/>
              <a:cs typeface="Times New Roman"/>
            </a:endParaRPr>
          </a:p>
          <a:p>
            <a:pPr marL="379095" indent="-366395">
              <a:lnSpc>
                <a:spcPct val="100000"/>
              </a:lnSpc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>
                <a:latin typeface="MS PGothic"/>
                <a:cs typeface="MS PGothic"/>
              </a:rPr>
              <a:t>各</a:t>
            </a:r>
            <a:r>
              <a:rPr dirty="0" sz="1800">
                <a:latin typeface="黑体"/>
                <a:cs typeface="黑体"/>
              </a:rPr>
              <a:t>语</a:t>
            </a:r>
            <a:r>
              <a:rPr dirty="0" sz="1800">
                <a:latin typeface="MS PGothic"/>
                <a:cs typeface="MS PGothic"/>
              </a:rPr>
              <a:t>言</a:t>
            </a:r>
            <a:r>
              <a:rPr dirty="0" sz="1800">
                <a:latin typeface="黑体"/>
                <a:cs typeface="黑体"/>
              </a:rPr>
              <a:t>块</a:t>
            </a:r>
            <a:r>
              <a:rPr dirty="0" sz="1800">
                <a:latin typeface="MS PGothic"/>
                <a:cs typeface="MS PGothic"/>
              </a:rPr>
              <a:t>支持任意</a:t>
            </a:r>
            <a:r>
              <a:rPr dirty="0" sz="1800">
                <a:latin typeface="黑体"/>
                <a:cs typeface="黑体"/>
              </a:rPr>
              <a:t>编译</a:t>
            </a:r>
            <a:r>
              <a:rPr dirty="0" sz="1800" spc="-590">
                <a:latin typeface="黑体"/>
                <a:cs typeface="黑体"/>
              </a:rPr>
              <a:t> </a:t>
            </a:r>
            <a:r>
              <a:rPr dirty="0" sz="1800">
                <a:latin typeface="Source Sans Pro"/>
                <a:cs typeface="Source Sans Pro"/>
              </a:rPr>
              <a:t>/</a:t>
            </a:r>
            <a:r>
              <a:rPr dirty="0" sz="1800" spc="-55">
                <a:latin typeface="Source Sans Pro"/>
                <a:cs typeface="Source Sans Pro"/>
              </a:rPr>
              <a:t> </a:t>
            </a:r>
            <a:r>
              <a:rPr dirty="0" sz="1800">
                <a:latin typeface="黑体"/>
                <a:cs typeface="黑体"/>
              </a:rPr>
              <a:t>预处</a:t>
            </a:r>
            <a:r>
              <a:rPr dirty="0" sz="1800">
                <a:latin typeface="MS PGothic"/>
                <a:cs typeface="MS PGothic"/>
              </a:rPr>
              <a:t>理器</a:t>
            </a:r>
            <a:endParaRPr sz="1800">
              <a:latin typeface="MS PGothic"/>
              <a:cs typeface="MS PGothic"/>
            </a:endParaRPr>
          </a:p>
          <a:p>
            <a:pPr marL="379095" marR="5080">
              <a:lnSpc>
                <a:spcPct val="100699"/>
              </a:lnSpc>
            </a:pPr>
            <a:r>
              <a:rPr dirty="0" sz="1800">
                <a:latin typeface="MS PGothic"/>
                <a:cs typeface="MS PGothic"/>
              </a:rPr>
              <a:t>：</a:t>
            </a:r>
            <a:r>
              <a:rPr dirty="0" sz="1800">
                <a:latin typeface="Source Sans Pro"/>
                <a:cs typeface="Source Sans Pro"/>
              </a:rPr>
              <a:t>Babel, TypeScript, </a:t>
            </a:r>
            <a:r>
              <a:rPr dirty="0" sz="1800" spc="0">
                <a:latin typeface="Source Sans Pro"/>
                <a:cs typeface="Source Sans Pro"/>
              </a:rPr>
              <a:t>LESS, </a:t>
            </a:r>
            <a:r>
              <a:rPr dirty="0" sz="1800">
                <a:latin typeface="Source Sans Pro"/>
                <a:cs typeface="Source Sans Pro"/>
              </a:rPr>
              <a:t>Sass,</a:t>
            </a:r>
            <a:r>
              <a:rPr dirty="0" sz="1800" spc="-25">
                <a:latin typeface="Source Sans Pro"/>
                <a:cs typeface="Source Sans Pro"/>
              </a:rPr>
              <a:t> </a:t>
            </a:r>
            <a:r>
              <a:rPr dirty="0" sz="1800">
                <a:latin typeface="Source Sans Pro"/>
                <a:cs typeface="Source Sans Pro"/>
              </a:rPr>
              <a:t>PostCSS,  Pug…</a:t>
            </a:r>
            <a:endParaRPr sz="1800">
              <a:latin typeface="Source Sans Pro"/>
              <a:cs typeface="Source Sans Pr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Times New Roman"/>
              <a:cs typeface="Times New Roman"/>
            </a:endParaRPr>
          </a:p>
          <a:p>
            <a:pPr marL="379095" indent="-366395">
              <a:lnSpc>
                <a:spcPct val="100000"/>
              </a:lnSpc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>
                <a:latin typeface="MS PGothic"/>
                <a:cs typeface="MS PGothic"/>
              </a:rPr>
              <a:t>开箱即用的</a:t>
            </a:r>
            <a:r>
              <a:rPr dirty="0" sz="1800">
                <a:latin typeface="黑体"/>
                <a:cs typeface="黑体"/>
              </a:rPr>
              <a:t>热</a:t>
            </a:r>
            <a:r>
              <a:rPr dirty="0" sz="1800">
                <a:latin typeface="MS PGothic"/>
                <a:cs typeface="MS PGothic"/>
              </a:rPr>
              <a:t>重</a:t>
            </a:r>
            <a:r>
              <a:rPr dirty="0" sz="1800">
                <a:latin typeface="黑体"/>
                <a:cs typeface="黑体"/>
              </a:rPr>
              <a:t>载</a:t>
            </a:r>
            <a:r>
              <a:rPr dirty="0" sz="1800" spc="-5">
                <a:latin typeface="MS PGothic"/>
                <a:cs typeface="MS PGothic"/>
              </a:rPr>
              <a:t>，保存即更新</a:t>
            </a:r>
            <a:endParaRPr sz="1800">
              <a:latin typeface="MS PGothic"/>
              <a:cs typeface="MS PGothic"/>
            </a:endParaRPr>
          </a:p>
          <a:p>
            <a:pPr>
              <a:lnSpc>
                <a:spcPct val="100000"/>
              </a:lnSpc>
              <a:buFont typeface="Arial"/>
              <a:buChar char="●"/>
            </a:pPr>
            <a:endParaRPr sz="1900">
              <a:latin typeface="Times New Roman"/>
              <a:cs typeface="Times New Roman"/>
            </a:endParaRPr>
          </a:p>
          <a:p>
            <a:pPr marL="379095" indent="-36639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>
                <a:latin typeface="Source Sans Pro"/>
                <a:cs typeface="Source Sans Pro"/>
              </a:rPr>
              <a:t>Scoped</a:t>
            </a:r>
            <a:r>
              <a:rPr dirty="0" sz="1800" spc="-40">
                <a:latin typeface="Source Sans Pro"/>
                <a:cs typeface="Source Sans Pro"/>
              </a:rPr>
              <a:t> </a:t>
            </a:r>
            <a:r>
              <a:rPr dirty="0" sz="1800" spc="0">
                <a:latin typeface="Source Sans Pro"/>
                <a:cs typeface="Source Sans Pro"/>
              </a:rPr>
              <a:t>CSS</a:t>
            </a:r>
            <a:r>
              <a:rPr dirty="0" sz="1800" spc="-40">
                <a:latin typeface="Source Sans Pro"/>
                <a:cs typeface="Source Sans Pro"/>
              </a:rPr>
              <a:t> </a:t>
            </a:r>
            <a:r>
              <a:rPr dirty="0" sz="1800">
                <a:latin typeface="MS PGothic"/>
                <a:cs typeface="MS PGothic"/>
              </a:rPr>
              <a:t>支持</a:t>
            </a:r>
            <a:endParaRPr sz="1800">
              <a:latin typeface="MS PGothic"/>
              <a:cs typeface="MS PGothic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●"/>
            </a:pPr>
            <a:endParaRPr sz="1900">
              <a:latin typeface="Times New Roman"/>
              <a:cs typeface="Times New Roman"/>
            </a:endParaRPr>
          </a:p>
          <a:p>
            <a:pPr marL="379095" indent="-366395">
              <a:lnSpc>
                <a:spcPct val="100000"/>
              </a:lnSpc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dirty="0" sz="1800">
                <a:latin typeface="MS PGothic"/>
                <a:cs typeface="MS PGothic"/>
              </a:rPr>
              <a:t>配合</a:t>
            </a:r>
            <a:r>
              <a:rPr dirty="0" sz="1800" spc="-210">
                <a:latin typeface="MS PGothic"/>
                <a:cs typeface="MS PGothic"/>
              </a:rPr>
              <a:t> </a:t>
            </a:r>
            <a:r>
              <a:rPr dirty="0" sz="1800">
                <a:latin typeface="Source Sans Pro"/>
                <a:cs typeface="Source Sans Pro"/>
              </a:rPr>
              <a:t>Webpack</a:t>
            </a:r>
            <a:r>
              <a:rPr dirty="0" sz="1800" spc="-25">
                <a:latin typeface="Source Sans Pro"/>
                <a:cs typeface="Source Sans Pro"/>
              </a:rPr>
              <a:t> </a:t>
            </a:r>
            <a:r>
              <a:rPr dirty="0" sz="1800">
                <a:latin typeface="MS PGothic"/>
                <a:cs typeface="MS PGothic"/>
              </a:rPr>
              <a:t>和</a:t>
            </a:r>
            <a:r>
              <a:rPr dirty="0" sz="1800" spc="-210">
                <a:latin typeface="MS PGothic"/>
                <a:cs typeface="MS PGothic"/>
              </a:rPr>
              <a:t> </a:t>
            </a:r>
            <a:r>
              <a:rPr dirty="0" sz="1800">
                <a:latin typeface="Source Sans Pro"/>
                <a:cs typeface="Source Sans Pro"/>
              </a:rPr>
              <a:t>Vue</a:t>
            </a:r>
            <a:r>
              <a:rPr dirty="0" sz="1800" spc="-25">
                <a:latin typeface="Source Sans Pro"/>
                <a:cs typeface="Source Sans Pro"/>
              </a:rPr>
              <a:t> </a:t>
            </a:r>
            <a:r>
              <a:rPr dirty="0" sz="1800">
                <a:latin typeface="MS PGothic"/>
                <a:cs typeface="MS PGothic"/>
              </a:rPr>
              <a:t>的异步</a:t>
            </a:r>
            <a:r>
              <a:rPr dirty="0" sz="1800">
                <a:latin typeface="黑体"/>
                <a:cs typeface="黑体"/>
              </a:rPr>
              <a:t>组</a:t>
            </a:r>
            <a:r>
              <a:rPr dirty="0" sz="1800">
                <a:latin typeface="MS PGothic"/>
                <a:cs typeface="MS PGothic"/>
              </a:rPr>
              <a:t>件特性</a:t>
            </a:r>
            <a:endParaRPr sz="1800">
              <a:latin typeface="MS PGothic"/>
              <a:cs typeface="MS PGothic"/>
            </a:endParaRPr>
          </a:p>
          <a:p>
            <a:pPr marL="379095">
              <a:lnSpc>
                <a:spcPct val="100000"/>
              </a:lnSpc>
              <a:spcBef>
                <a:spcPts val="15"/>
              </a:spcBef>
            </a:pPr>
            <a:r>
              <a:rPr dirty="0" sz="1800">
                <a:latin typeface="黑体"/>
                <a:cs typeface="黑体"/>
              </a:rPr>
              <a:t>轻</a:t>
            </a:r>
            <a:r>
              <a:rPr dirty="0" sz="1800">
                <a:latin typeface="MS PGothic"/>
                <a:cs typeface="MS PGothic"/>
              </a:rPr>
              <a:t>松</a:t>
            </a:r>
            <a:r>
              <a:rPr dirty="0" sz="1800">
                <a:latin typeface="黑体"/>
                <a:cs typeface="黑体"/>
              </a:rPr>
              <a:t>实现懒</a:t>
            </a:r>
            <a:r>
              <a:rPr dirty="0" sz="1800">
                <a:latin typeface="MS PGothic"/>
                <a:cs typeface="MS PGothic"/>
              </a:rPr>
              <a:t>加</a:t>
            </a:r>
            <a:r>
              <a:rPr dirty="0" sz="1800">
                <a:latin typeface="黑体"/>
                <a:cs typeface="黑体"/>
              </a:rPr>
              <a:t>载</a:t>
            </a:r>
            <a:endParaRPr sz="1800">
              <a:latin typeface="黑体"/>
              <a:cs typeface="黑体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26160" y="395033"/>
            <a:ext cx="409194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25">
                <a:solidFill>
                  <a:srgbClr val="34495E"/>
                </a:solidFill>
                <a:latin typeface="Roboto"/>
                <a:cs typeface="Roboto"/>
              </a:rPr>
              <a:t>Webpack</a:t>
            </a:r>
            <a:r>
              <a:rPr dirty="0" sz="2400" spc="-150">
                <a:solidFill>
                  <a:srgbClr val="34495E"/>
                </a:solidFill>
                <a:latin typeface="Roboto"/>
                <a:cs typeface="Roboto"/>
              </a:rPr>
              <a:t> </a:t>
            </a:r>
            <a:r>
              <a:rPr dirty="0" sz="2400" spc="-10">
                <a:solidFill>
                  <a:srgbClr val="34495E"/>
                </a:solidFill>
              </a:rPr>
              <a:t>支持下的</a:t>
            </a:r>
            <a:r>
              <a:rPr dirty="0" sz="2400" spc="-10">
                <a:solidFill>
                  <a:srgbClr val="34495E"/>
                </a:solidFill>
                <a:latin typeface="黑体"/>
                <a:cs typeface="黑体"/>
              </a:rPr>
              <a:t>单</a:t>
            </a:r>
            <a:r>
              <a:rPr dirty="0" sz="2400" spc="-10">
                <a:solidFill>
                  <a:srgbClr val="34495E"/>
                </a:solidFill>
              </a:rPr>
              <a:t>文件</a:t>
            </a:r>
            <a:r>
              <a:rPr dirty="0" sz="2400" spc="-10">
                <a:solidFill>
                  <a:srgbClr val="34495E"/>
                </a:solidFill>
                <a:latin typeface="黑体"/>
                <a:cs typeface="黑体"/>
              </a:rPr>
              <a:t>组</a:t>
            </a:r>
            <a:r>
              <a:rPr dirty="0" sz="2400" spc="-10">
                <a:solidFill>
                  <a:srgbClr val="34495E"/>
                </a:solidFill>
              </a:rPr>
              <a:t>件</a:t>
            </a:r>
            <a:endParaRPr sz="24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1251" y="1169800"/>
            <a:ext cx="7821500" cy="5629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24536" y="395033"/>
            <a:ext cx="269494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30">
                <a:solidFill>
                  <a:srgbClr val="34495E"/>
                </a:solidFill>
                <a:latin typeface="Roboto"/>
                <a:cs typeface="Roboto"/>
              </a:rPr>
              <a:t>Chrome</a:t>
            </a:r>
            <a:r>
              <a:rPr dirty="0" sz="2400" spc="-180">
                <a:solidFill>
                  <a:srgbClr val="34495E"/>
                </a:solidFill>
                <a:latin typeface="Roboto"/>
                <a:cs typeface="Roboto"/>
              </a:rPr>
              <a:t> </a:t>
            </a:r>
            <a:r>
              <a:rPr dirty="0" sz="2400" spc="-10">
                <a:solidFill>
                  <a:srgbClr val="34495E"/>
                </a:solidFill>
              </a:rPr>
              <a:t>开</a:t>
            </a:r>
            <a:r>
              <a:rPr dirty="0" sz="2400" spc="-10">
                <a:solidFill>
                  <a:srgbClr val="34495E"/>
                </a:solidFill>
                <a:latin typeface="黑体"/>
                <a:cs typeface="黑体"/>
              </a:rPr>
              <a:t>发</a:t>
            </a:r>
            <a:r>
              <a:rPr dirty="0" sz="2400" spc="-10">
                <a:solidFill>
                  <a:srgbClr val="34495E"/>
                </a:solidFill>
              </a:rPr>
              <a:t>者工具</a:t>
            </a:r>
            <a:endParaRPr sz="24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9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26325" y="3121787"/>
            <a:ext cx="573976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>
                <a:latin typeface="Arial"/>
                <a:cs typeface="Arial"/>
              </a:rPr>
              <a:t>..</a:t>
            </a:r>
            <a:r>
              <a:rPr dirty="0" spc="0">
                <a:latin typeface="Arial"/>
                <a:cs typeface="Arial"/>
              </a:rPr>
              <a:t>.</a:t>
            </a:r>
            <a:r>
              <a:rPr dirty="0" spc="-15"/>
              <a:t>但是框架自身也有复</a:t>
            </a:r>
            <a:r>
              <a:rPr dirty="0" spc="-15">
                <a:latin typeface="黑体"/>
                <a:cs typeface="黑体"/>
              </a:rPr>
              <a:t>杂</a:t>
            </a:r>
            <a:r>
              <a:rPr dirty="0" spc="-15"/>
              <a:t>度。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868" y="395033"/>
            <a:ext cx="401574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50">
                <a:solidFill>
                  <a:srgbClr val="34495E"/>
                </a:solidFill>
                <a:latin typeface="Roboto"/>
                <a:cs typeface="Roboto"/>
              </a:rPr>
              <a:t>Vuex </a:t>
            </a:r>
            <a:r>
              <a:rPr dirty="0" sz="2400" spc="65">
                <a:solidFill>
                  <a:srgbClr val="34495E"/>
                </a:solidFill>
                <a:latin typeface="Roboto"/>
                <a:cs typeface="Roboto"/>
              </a:rPr>
              <a:t>Time-Travel</a:t>
            </a:r>
            <a:r>
              <a:rPr dirty="0" sz="2400" spc="-80">
                <a:solidFill>
                  <a:srgbClr val="34495E"/>
                </a:solidFill>
                <a:latin typeface="Roboto"/>
                <a:cs typeface="Roboto"/>
              </a:rPr>
              <a:t> </a:t>
            </a:r>
            <a:r>
              <a:rPr dirty="0" sz="2400" spc="30">
                <a:solidFill>
                  <a:srgbClr val="34495E"/>
                </a:solidFill>
                <a:latin typeface="Roboto"/>
                <a:cs typeface="Roboto"/>
              </a:rPr>
              <a:t>Debugging</a:t>
            </a:r>
            <a:endParaRPr sz="2400">
              <a:latin typeface="Roboto"/>
              <a:cs typeface="Robo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11450" y="1170450"/>
            <a:ext cx="5921097" cy="5234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48503" y="395033"/>
            <a:ext cx="344741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50">
                <a:solidFill>
                  <a:srgbClr val="34495E"/>
                </a:solidFill>
                <a:latin typeface="Roboto"/>
                <a:cs typeface="Roboto"/>
              </a:rPr>
              <a:t>Vuex</a:t>
            </a:r>
            <a:r>
              <a:rPr dirty="0" sz="2400" spc="-114">
                <a:solidFill>
                  <a:srgbClr val="34495E"/>
                </a:solidFill>
                <a:latin typeface="Roboto"/>
                <a:cs typeface="Roboto"/>
              </a:rPr>
              <a:t> </a:t>
            </a:r>
            <a:r>
              <a:rPr dirty="0" sz="2400" spc="-10">
                <a:solidFill>
                  <a:srgbClr val="34495E"/>
                </a:solidFill>
              </a:rPr>
              <a:t>状</a:t>
            </a:r>
            <a:r>
              <a:rPr dirty="0" sz="2400" spc="-10">
                <a:solidFill>
                  <a:srgbClr val="34495E"/>
                </a:solidFill>
                <a:latin typeface="黑体"/>
                <a:cs typeface="黑体"/>
              </a:rPr>
              <a:t>态</a:t>
            </a:r>
            <a:r>
              <a:rPr dirty="0" sz="2400" spc="-10">
                <a:solidFill>
                  <a:srgbClr val="34495E"/>
                </a:solidFill>
              </a:rPr>
              <a:t>快照</a:t>
            </a:r>
            <a:r>
              <a:rPr dirty="0" sz="2400" spc="-10">
                <a:solidFill>
                  <a:srgbClr val="34495E"/>
                </a:solidFill>
                <a:latin typeface="黑体"/>
                <a:cs typeface="黑体"/>
              </a:rPr>
              <a:t>导</a:t>
            </a:r>
            <a:r>
              <a:rPr dirty="0" sz="2400" spc="-10">
                <a:solidFill>
                  <a:srgbClr val="34495E"/>
                </a:solidFill>
              </a:rPr>
              <a:t>出</a:t>
            </a:r>
            <a:r>
              <a:rPr dirty="0" sz="2400" spc="-280">
                <a:solidFill>
                  <a:srgbClr val="34495E"/>
                </a:solidFill>
              </a:rPr>
              <a:t> </a:t>
            </a:r>
            <a:r>
              <a:rPr dirty="0" sz="2400">
                <a:solidFill>
                  <a:srgbClr val="34495E"/>
                </a:solidFill>
                <a:latin typeface="Source Sans Pro"/>
                <a:cs typeface="Source Sans Pro"/>
              </a:rPr>
              <a:t>/</a:t>
            </a:r>
            <a:r>
              <a:rPr dirty="0" sz="2400" spc="-35">
                <a:solidFill>
                  <a:srgbClr val="34495E"/>
                </a:solidFill>
                <a:latin typeface="Source Sans Pro"/>
                <a:cs typeface="Source Sans Pro"/>
              </a:rPr>
              <a:t> </a:t>
            </a:r>
            <a:r>
              <a:rPr dirty="0" sz="2400" spc="-10">
                <a:solidFill>
                  <a:srgbClr val="34495E"/>
                </a:solidFill>
                <a:latin typeface="黑体"/>
                <a:cs typeface="黑体"/>
              </a:rPr>
              <a:t>导</a:t>
            </a:r>
            <a:r>
              <a:rPr dirty="0" sz="2400" spc="-10">
                <a:solidFill>
                  <a:srgbClr val="34495E"/>
                </a:solidFill>
              </a:rPr>
              <a:t>入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12700" y="1667474"/>
            <a:ext cx="6118599" cy="3886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0"/>
                </a:moveTo>
                <a:lnTo>
                  <a:pt x="9143999" y="0"/>
                </a:lnTo>
                <a:lnTo>
                  <a:pt x="9143999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42B9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10508" y="2852353"/>
            <a:ext cx="211899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100">
                <a:latin typeface="Roboto"/>
                <a:cs typeface="Roboto"/>
              </a:rPr>
              <a:t>Vue</a:t>
            </a:r>
            <a:r>
              <a:rPr dirty="0" sz="4800" spc="-65">
                <a:latin typeface="Roboto"/>
                <a:cs typeface="Roboto"/>
              </a:rPr>
              <a:t> </a:t>
            </a:r>
            <a:r>
              <a:rPr dirty="0" sz="4800" spc="110">
                <a:latin typeface="Roboto"/>
                <a:cs typeface="Roboto"/>
              </a:rPr>
              <a:t>2.0</a:t>
            </a:r>
            <a:endParaRPr sz="48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910554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3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248000" y="2410166"/>
            <a:ext cx="574675" cy="2500630"/>
          </a:xfrm>
          <a:custGeom>
            <a:avLst/>
            <a:gdLst/>
            <a:ahLst/>
            <a:cxnLst/>
            <a:rect l="l" t="t" r="r" b="b"/>
            <a:pathLst>
              <a:path w="574675" h="2500629">
                <a:moveTo>
                  <a:pt x="0" y="0"/>
                </a:moveTo>
                <a:lnTo>
                  <a:pt x="574199" y="0"/>
                </a:lnTo>
                <a:lnTo>
                  <a:pt x="574199" y="2500500"/>
                </a:lnTo>
                <a:lnTo>
                  <a:pt x="0" y="2500500"/>
                </a:lnTo>
                <a:lnTo>
                  <a:pt x="0" y="0"/>
                </a:lnTo>
                <a:close/>
              </a:path>
            </a:pathLst>
          </a:custGeom>
          <a:solidFill>
            <a:srgbClr val="E0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107125" y="3170566"/>
            <a:ext cx="574675" cy="1740535"/>
          </a:xfrm>
          <a:custGeom>
            <a:avLst/>
            <a:gdLst/>
            <a:ahLst/>
            <a:cxnLst/>
            <a:rect l="l" t="t" r="r" b="b"/>
            <a:pathLst>
              <a:path w="574675" h="1740535">
                <a:moveTo>
                  <a:pt x="0" y="0"/>
                </a:moveTo>
                <a:lnTo>
                  <a:pt x="574199" y="0"/>
                </a:lnTo>
                <a:lnTo>
                  <a:pt x="574199" y="1740000"/>
                </a:lnTo>
                <a:lnTo>
                  <a:pt x="0" y="1740000"/>
                </a:lnTo>
                <a:lnTo>
                  <a:pt x="0" y="0"/>
                </a:lnTo>
                <a:close/>
              </a:path>
            </a:pathLst>
          </a:custGeom>
          <a:solidFill>
            <a:srgbClr val="42B9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932595" y="5213063"/>
            <a:ext cx="1203960" cy="44830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35">
              <a:lnSpc>
                <a:spcPts val="1664"/>
              </a:lnSpc>
              <a:spcBef>
                <a:spcPts val="100"/>
              </a:spcBef>
            </a:pPr>
            <a:r>
              <a:rPr dirty="0" sz="1400" spc="25" b="1">
                <a:solidFill>
                  <a:srgbClr val="34495E"/>
                </a:solidFill>
                <a:latin typeface="Roboto"/>
                <a:cs typeface="Roboto"/>
              </a:rPr>
              <a:t>1.0.26</a:t>
            </a:r>
            <a:endParaRPr sz="1400">
              <a:latin typeface="Roboto"/>
              <a:cs typeface="Roboto"/>
            </a:endParaRPr>
          </a:p>
          <a:p>
            <a:pPr algn="ctr">
              <a:lnSpc>
                <a:spcPts val="1664"/>
              </a:lnSpc>
            </a:pPr>
            <a:r>
              <a:rPr dirty="0" sz="1400" spc="25" b="1">
                <a:solidFill>
                  <a:srgbClr val="34495E"/>
                </a:solidFill>
                <a:latin typeface="Roboto"/>
                <a:cs typeface="Roboto"/>
              </a:rPr>
              <a:t>26kb</a:t>
            </a:r>
            <a:r>
              <a:rPr dirty="0" sz="1400" spc="-70" b="1">
                <a:solidFill>
                  <a:srgbClr val="34495E"/>
                </a:solidFill>
                <a:latin typeface="Roboto"/>
                <a:cs typeface="Roboto"/>
              </a:rPr>
              <a:t> </a:t>
            </a:r>
            <a:r>
              <a:rPr dirty="0" sz="1400" spc="10" b="1">
                <a:solidFill>
                  <a:srgbClr val="34495E"/>
                </a:solidFill>
                <a:latin typeface="Roboto"/>
                <a:cs typeface="Roboto"/>
              </a:rPr>
              <a:t>min+gzip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71199" y="5213063"/>
            <a:ext cx="1445895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32715" marR="5080" indent="-120650">
              <a:lnSpc>
                <a:spcPts val="1650"/>
              </a:lnSpc>
              <a:spcBef>
                <a:spcPts val="180"/>
              </a:spcBef>
            </a:pPr>
            <a:r>
              <a:rPr dirty="0" sz="1400" spc="25" b="1">
                <a:solidFill>
                  <a:srgbClr val="34495E"/>
                </a:solidFill>
                <a:latin typeface="Roboto"/>
                <a:cs typeface="Roboto"/>
              </a:rPr>
              <a:t>2.0 </a:t>
            </a:r>
            <a:r>
              <a:rPr dirty="0" sz="1400" spc="15" b="1">
                <a:solidFill>
                  <a:srgbClr val="34495E"/>
                </a:solidFill>
                <a:latin typeface="Roboto"/>
                <a:cs typeface="Roboto"/>
              </a:rPr>
              <a:t>Runtime</a:t>
            </a:r>
            <a:r>
              <a:rPr dirty="0" sz="1400" spc="-75" b="1">
                <a:solidFill>
                  <a:srgbClr val="34495E"/>
                </a:solidFill>
                <a:latin typeface="Roboto"/>
                <a:cs typeface="Roboto"/>
              </a:rPr>
              <a:t> </a:t>
            </a:r>
            <a:r>
              <a:rPr dirty="0" sz="1400" spc="25" b="1">
                <a:solidFill>
                  <a:srgbClr val="34495E"/>
                </a:solidFill>
                <a:latin typeface="Roboto"/>
                <a:cs typeface="Roboto"/>
              </a:rPr>
              <a:t>Build  16kb</a:t>
            </a:r>
            <a:r>
              <a:rPr dirty="0" sz="1400" spc="-70" b="1">
                <a:solidFill>
                  <a:srgbClr val="34495E"/>
                </a:solidFill>
                <a:latin typeface="Roboto"/>
                <a:cs typeface="Roboto"/>
              </a:rPr>
              <a:t> </a:t>
            </a:r>
            <a:r>
              <a:rPr dirty="0" sz="1400" spc="10" b="1">
                <a:solidFill>
                  <a:srgbClr val="34495E"/>
                </a:solidFill>
                <a:latin typeface="Roboto"/>
                <a:cs typeface="Roboto"/>
              </a:rPr>
              <a:t>min+gzip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84900" y="2410166"/>
            <a:ext cx="574675" cy="2500630"/>
          </a:xfrm>
          <a:custGeom>
            <a:avLst/>
            <a:gdLst/>
            <a:ahLst/>
            <a:cxnLst/>
            <a:rect l="l" t="t" r="r" b="b"/>
            <a:pathLst>
              <a:path w="574675" h="2500629">
                <a:moveTo>
                  <a:pt x="0" y="0"/>
                </a:moveTo>
                <a:lnTo>
                  <a:pt x="574199" y="0"/>
                </a:lnTo>
                <a:lnTo>
                  <a:pt x="574199" y="2500500"/>
                </a:lnTo>
                <a:lnTo>
                  <a:pt x="0" y="2500500"/>
                </a:lnTo>
                <a:lnTo>
                  <a:pt x="0" y="0"/>
                </a:lnTo>
                <a:close/>
              </a:path>
            </a:pathLst>
          </a:custGeom>
          <a:solidFill>
            <a:srgbClr val="9FC5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489097" y="5213063"/>
            <a:ext cx="2221230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521334" marR="5080" indent="-509270">
              <a:lnSpc>
                <a:spcPts val="1650"/>
              </a:lnSpc>
              <a:spcBef>
                <a:spcPts val="180"/>
              </a:spcBef>
            </a:pPr>
            <a:r>
              <a:rPr dirty="0" sz="1400" spc="25" b="1">
                <a:solidFill>
                  <a:srgbClr val="34495E"/>
                </a:solidFill>
                <a:latin typeface="Roboto"/>
                <a:cs typeface="Roboto"/>
              </a:rPr>
              <a:t>Vue </a:t>
            </a:r>
            <a:r>
              <a:rPr dirty="0" sz="1400" spc="-15" b="1">
                <a:solidFill>
                  <a:srgbClr val="34495E"/>
                </a:solidFill>
                <a:latin typeface="Roboto"/>
                <a:cs typeface="Roboto"/>
              </a:rPr>
              <a:t>+ </a:t>
            </a:r>
            <a:r>
              <a:rPr dirty="0" sz="1400" spc="30" b="1">
                <a:solidFill>
                  <a:srgbClr val="34495E"/>
                </a:solidFill>
                <a:latin typeface="Roboto"/>
                <a:cs typeface="Roboto"/>
              </a:rPr>
              <a:t>vue-router </a:t>
            </a:r>
            <a:r>
              <a:rPr dirty="0" sz="1400" spc="-15" b="1">
                <a:solidFill>
                  <a:srgbClr val="34495E"/>
                </a:solidFill>
                <a:latin typeface="Roboto"/>
                <a:cs typeface="Roboto"/>
              </a:rPr>
              <a:t>+ </a:t>
            </a:r>
            <a:r>
              <a:rPr dirty="0" sz="1400" spc="25" b="1">
                <a:solidFill>
                  <a:srgbClr val="34495E"/>
                </a:solidFill>
                <a:latin typeface="Roboto"/>
                <a:cs typeface="Roboto"/>
              </a:rPr>
              <a:t>vuex </a:t>
            </a:r>
            <a:r>
              <a:rPr dirty="0" sz="1400" spc="25" b="1">
                <a:solidFill>
                  <a:srgbClr val="34495E"/>
                </a:solidFill>
                <a:latin typeface="Roboto"/>
                <a:cs typeface="Roboto"/>
              </a:rPr>
              <a:t>2.0  </a:t>
            </a:r>
            <a:r>
              <a:rPr dirty="0" sz="1400" spc="25" b="1">
                <a:solidFill>
                  <a:srgbClr val="34495E"/>
                </a:solidFill>
                <a:latin typeface="Roboto"/>
                <a:cs typeface="Roboto"/>
              </a:rPr>
              <a:t>26kb</a:t>
            </a:r>
            <a:r>
              <a:rPr dirty="0" sz="1400" spc="-70" b="1">
                <a:solidFill>
                  <a:srgbClr val="34495E"/>
                </a:solidFill>
                <a:latin typeface="Roboto"/>
                <a:cs typeface="Roboto"/>
              </a:rPr>
              <a:t> </a:t>
            </a:r>
            <a:r>
              <a:rPr dirty="0" sz="1400" spc="10" b="1">
                <a:solidFill>
                  <a:srgbClr val="34495E"/>
                </a:solidFill>
                <a:latin typeface="Roboto"/>
                <a:cs typeface="Roboto"/>
              </a:rPr>
              <a:t>min+gzip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52999" y="628424"/>
            <a:ext cx="83820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20" b="1">
                <a:solidFill>
                  <a:srgbClr val="34495E"/>
                </a:solidFill>
                <a:latin typeface="MS PGothic"/>
                <a:cs typeface="MS PGothic"/>
              </a:rPr>
              <a:t>更</a:t>
            </a:r>
            <a:r>
              <a:rPr dirty="0" sz="3200" spc="-15" b="1">
                <a:solidFill>
                  <a:srgbClr val="34495E"/>
                </a:solidFill>
                <a:latin typeface="黑体"/>
                <a:cs typeface="黑体"/>
              </a:rPr>
              <a:t>轻</a:t>
            </a:r>
            <a:endParaRPr sz="32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913534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3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152999" y="630094"/>
            <a:ext cx="83820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5" b="1">
                <a:solidFill>
                  <a:srgbClr val="34495E"/>
                </a:solidFill>
                <a:latin typeface="MS PGothic"/>
                <a:cs typeface="MS PGothic"/>
              </a:rPr>
              <a:t>更快</a:t>
            </a:r>
            <a:endParaRPr sz="3200">
              <a:latin typeface="MS PGothic"/>
              <a:cs typeface="MS P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76625" y="3586817"/>
            <a:ext cx="570865" cy="1327150"/>
          </a:xfrm>
          <a:custGeom>
            <a:avLst/>
            <a:gdLst/>
            <a:ahLst/>
            <a:cxnLst/>
            <a:rect l="l" t="t" r="r" b="b"/>
            <a:pathLst>
              <a:path w="570864" h="1327150">
                <a:moveTo>
                  <a:pt x="0" y="0"/>
                </a:moveTo>
                <a:lnTo>
                  <a:pt x="570299" y="0"/>
                </a:lnTo>
                <a:lnTo>
                  <a:pt x="570299" y="1326899"/>
                </a:lnTo>
                <a:lnTo>
                  <a:pt x="0" y="1326899"/>
                </a:lnTo>
                <a:lnTo>
                  <a:pt x="0" y="0"/>
                </a:lnTo>
                <a:close/>
              </a:path>
            </a:pathLst>
          </a:custGeom>
          <a:solidFill>
            <a:srgbClr val="D9D1E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33049" y="3180101"/>
            <a:ext cx="570865" cy="1733550"/>
          </a:xfrm>
          <a:custGeom>
            <a:avLst/>
            <a:gdLst/>
            <a:ahLst/>
            <a:cxnLst/>
            <a:rect l="l" t="t" r="r" b="b"/>
            <a:pathLst>
              <a:path w="570864" h="1733550">
                <a:moveTo>
                  <a:pt x="0" y="0"/>
                </a:moveTo>
                <a:lnTo>
                  <a:pt x="570299" y="0"/>
                </a:lnTo>
                <a:lnTo>
                  <a:pt x="570299" y="1733099"/>
                </a:lnTo>
                <a:lnTo>
                  <a:pt x="0" y="1733099"/>
                </a:lnTo>
                <a:lnTo>
                  <a:pt x="0" y="0"/>
                </a:lnTo>
                <a:close/>
              </a:path>
            </a:pathLst>
          </a:custGeom>
          <a:solidFill>
            <a:srgbClr val="42B9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289474" y="2572869"/>
            <a:ext cx="570865" cy="2340610"/>
          </a:xfrm>
          <a:custGeom>
            <a:avLst/>
            <a:gdLst/>
            <a:ahLst/>
            <a:cxnLst/>
            <a:rect l="l" t="t" r="r" b="b"/>
            <a:pathLst>
              <a:path w="570864" h="2340610">
                <a:moveTo>
                  <a:pt x="0" y="0"/>
                </a:moveTo>
                <a:lnTo>
                  <a:pt x="570299" y="0"/>
                </a:lnTo>
                <a:lnTo>
                  <a:pt x="570299" y="2340300"/>
                </a:lnTo>
                <a:lnTo>
                  <a:pt x="0" y="2340300"/>
                </a:lnTo>
                <a:lnTo>
                  <a:pt x="0" y="0"/>
                </a:lnTo>
                <a:close/>
              </a:path>
            </a:pathLst>
          </a:custGeom>
          <a:solidFill>
            <a:srgbClr val="A4C1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545875" y="2505285"/>
            <a:ext cx="570865" cy="2408555"/>
          </a:xfrm>
          <a:custGeom>
            <a:avLst/>
            <a:gdLst/>
            <a:ahLst/>
            <a:cxnLst/>
            <a:rect l="l" t="t" r="r" b="b"/>
            <a:pathLst>
              <a:path w="570864" h="2408554">
                <a:moveTo>
                  <a:pt x="0" y="0"/>
                </a:moveTo>
                <a:lnTo>
                  <a:pt x="570299" y="0"/>
                </a:lnTo>
                <a:lnTo>
                  <a:pt x="570299" y="2408099"/>
                </a:lnTo>
                <a:lnTo>
                  <a:pt x="0" y="2408099"/>
                </a:lnTo>
                <a:lnTo>
                  <a:pt x="0" y="0"/>
                </a:lnTo>
                <a:close/>
              </a:path>
            </a:pathLst>
          </a:custGeom>
          <a:solidFill>
            <a:srgbClr val="E0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599617" y="5184297"/>
            <a:ext cx="924560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 indent="162560">
              <a:lnSpc>
                <a:spcPts val="1650"/>
              </a:lnSpc>
              <a:spcBef>
                <a:spcPts val="180"/>
              </a:spcBef>
            </a:pPr>
            <a:r>
              <a:rPr dirty="0" sz="1400" spc="-5" b="1">
                <a:solidFill>
                  <a:srgbClr val="34495E"/>
                </a:solidFill>
                <a:latin typeface="Arial"/>
                <a:cs typeface="Arial"/>
              </a:rPr>
              <a:t>Vanilla  JavaScript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94350" y="5184297"/>
            <a:ext cx="6470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solidFill>
                  <a:srgbClr val="34495E"/>
                </a:solidFill>
                <a:latin typeface="Arial"/>
                <a:cs typeface="Arial"/>
              </a:rPr>
              <a:t>Vue</a:t>
            </a:r>
            <a:r>
              <a:rPr dirty="0" sz="1400" spc="-100" b="1">
                <a:solidFill>
                  <a:srgbClr val="34495E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34495E"/>
                </a:solidFill>
                <a:latin typeface="Arial"/>
                <a:cs typeface="Arial"/>
              </a:rPr>
              <a:t>2.0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4896" y="5184285"/>
            <a:ext cx="520065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 indent="4445">
              <a:lnSpc>
                <a:spcPts val="1650"/>
              </a:lnSpc>
              <a:spcBef>
                <a:spcPts val="180"/>
              </a:spcBef>
            </a:pPr>
            <a:r>
              <a:rPr dirty="0" sz="1400" spc="-5" b="1">
                <a:solidFill>
                  <a:srgbClr val="34495E"/>
                </a:solidFill>
                <a:latin typeface="Arial"/>
                <a:cs typeface="Arial"/>
              </a:rPr>
              <a:t>React  15.3.1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33031" y="5161835"/>
            <a:ext cx="796290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 indent="49530">
              <a:lnSpc>
                <a:spcPts val="1650"/>
              </a:lnSpc>
              <a:spcBef>
                <a:spcPts val="180"/>
              </a:spcBef>
            </a:pPr>
            <a:r>
              <a:rPr dirty="0" sz="1400" spc="-5" b="1">
                <a:solidFill>
                  <a:srgbClr val="34495E"/>
                </a:solidFill>
                <a:latin typeface="Arial"/>
                <a:cs typeface="Arial"/>
              </a:rPr>
              <a:t>Angular  2.0.0-rc.5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52892" y="3246022"/>
            <a:ext cx="217804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25" b="1">
                <a:solidFill>
                  <a:srgbClr val="34495E"/>
                </a:solidFill>
                <a:latin typeface="Roboto"/>
                <a:cs typeface="Roboto"/>
              </a:rPr>
              <a:t>1x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81552" y="2746813"/>
            <a:ext cx="4730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25" b="1">
                <a:solidFill>
                  <a:srgbClr val="34495E"/>
                </a:solidFill>
                <a:latin typeface="Roboto"/>
                <a:cs typeface="Roboto"/>
              </a:rPr>
              <a:t>1.37x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52527" y="2128951"/>
            <a:ext cx="4730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25" b="1">
                <a:solidFill>
                  <a:srgbClr val="34495E"/>
                </a:solidFill>
                <a:latin typeface="Roboto"/>
                <a:cs typeface="Roboto"/>
              </a:rPr>
              <a:t>1.82x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6836226" y="1813564"/>
            <a:ext cx="473075" cy="238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25">
                <a:solidFill>
                  <a:srgbClr val="34495E"/>
                </a:solidFill>
                <a:latin typeface="Roboto"/>
                <a:cs typeface="Roboto"/>
              </a:rPr>
              <a:t>2.16x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55824" y="6498307"/>
            <a:ext cx="13970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u="sng">
                <a:solidFill>
                  <a:srgbClr val="34495E"/>
                </a:solidFill>
                <a:latin typeface="MS PGothic"/>
                <a:cs typeface="MS PGothic"/>
              </a:rPr>
              <a:t>基于第三方独立</a:t>
            </a:r>
            <a:r>
              <a:rPr dirty="0" sz="1200" u="sng">
                <a:solidFill>
                  <a:srgbClr val="34495E"/>
                </a:solidFill>
                <a:latin typeface="黑体"/>
                <a:cs typeface="黑体"/>
              </a:rPr>
              <a:t>测试</a:t>
            </a:r>
            <a:endParaRPr sz="1200">
              <a:latin typeface="黑体"/>
              <a:cs typeface="黑体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802274" y="2249935"/>
            <a:ext cx="570865" cy="2663825"/>
          </a:xfrm>
          <a:custGeom>
            <a:avLst/>
            <a:gdLst/>
            <a:ahLst/>
            <a:cxnLst/>
            <a:rect l="l" t="t" r="r" b="b"/>
            <a:pathLst>
              <a:path w="570865" h="2663825">
                <a:moveTo>
                  <a:pt x="0" y="0"/>
                </a:moveTo>
                <a:lnTo>
                  <a:pt x="570299" y="0"/>
                </a:lnTo>
                <a:lnTo>
                  <a:pt x="570299" y="2663699"/>
                </a:lnTo>
                <a:lnTo>
                  <a:pt x="0" y="2663699"/>
                </a:lnTo>
                <a:lnTo>
                  <a:pt x="0" y="0"/>
                </a:lnTo>
                <a:close/>
              </a:path>
            </a:pathLst>
          </a:custGeom>
          <a:solidFill>
            <a:srgbClr val="3449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5594377" y="2056326"/>
            <a:ext cx="4730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25" b="1">
                <a:solidFill>
                  <a:srgbClr val="34495E"/>
                </a:solidFill>
                <a:latin typeface="Roboto"/>
                <a:cs typeface="Roboto"/>
              </a:rPr>
              <a:t>1.85x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813146" y="5184297"/>
            <a:ext cx="520065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 indent="83820">
              <a:lnSpc>
                <a:spcPts val="1650"/>
              </a:lnSpc>
              <a:spcBef>
                <a:spcPts val="180"/>
              </a:spcBef>
            </a:pPr>
            <a:r>
              <a:rPr dirty="0" sz="1400" spc="-5" b="1">
                <a:solidFill>
                  <a:srgbClr val="34495E"/>
                </a:solidFill>
                <a:latin typeface="Arial"/>
                <a:cs typeface="Arial"/>
              </a:rPr>
              <a:t>Vue  1.0.26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70424" y="718626"/>
            <a:ext cx="180340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0">
                <a:solidFill>
                  <a:srgbClr val="34495E"/>
                </a:solidFill>
              </a:rPr>
              <a:t>服</a:t>
            </a:r>
            <a:r>
              <a:rPr dirty="0" sz="2800" spc="-20">
                <a:solidFill>
                  <a:srgbClr val="34495E"/>
                </a:solidFill>
                <a:latin typeface="黑体"/>
                <a:cs typeface="黑体"/>
              </a:rPr>
              <a:t>务</a:t>
            </a:r>
            <a:r>
              <a:rPr dirty="0" sz="2800" spc="-15">
                <a:solidFill>
                  <a:srgbClr val="34495E"/>
                </a:solidFill>
              </a:rPr>
              <a:t>端渲染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9237" y="1719033"/>
            <a:ext cx="8665523" cy="3972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385638" y="1311846"/>
            <a:ext cx="23698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34495E"/>
                </a:solidFill>
                <a:latin typeface="MS PGothic"/>
                <a:cs typeface="MS PGothic"/>
              </a:rPr>
              <a:t>支持流式渲染</a:t>
            </a:r>
            <a:r>
              <a:rPr dirty="0" sz="1400" spc="0">
                <a:solidFill>
                  <a:srgbClr val="34495E"/>
                </a:solidFill>
                <a:latin typeface="MS PGothic"/>
                <a:cs typeface="MS PGothic"/>
              </a:rPr>
              <a:t> </a:t>
            </a:r>
            <a:r>
              <a:rPr dirty="0" sz="1400">
                <a:solidFill>
                  <a:srgbClr val="34495E"/>
                </a:solidFill>
                <a:latin typeface="Roboto"/>
                <a:cs typeface="Roboto"/>
              </a:rPr>
              <a:t>+</a:t>
            </a:r>
            <a:r>
              <a:rPr dirty="0" sz="1400" spc="-50">
                <a:solidFill>
                  <a:srgbClr val="34495E"/>
                </a:solidFill>
                <a:latin typeface="Roboto"/>
                <a:cs typeface="Roboto"/>
              </a:rPr>
              <a:t> </a:t>
            </a:r>
            <a:r>
              <a:rPr dirty="0" sz="1400" spc="-5">
                <a:solidFill>
                  <a:srgbClr val="34495E"/>
                </a:solidFill>
                <a:latin typeface="黑体"/>
                <a:cs typeface="黑体"/>
              </a:rPr>
              <a:t>组</a:t>
            </a:r>
            <a:r>
              <a:rPr dirty="0" sz="1400" spc="25">
                <a:solidFill>
                  <a:srgbClr val="34495E"/>
                </a:solidFill>
                <a:latin typeface="MS PGothic"/>
                <a:cs typeface="MS PGothic"/>
              </a:rPr>
              <a:t>件</a:t>
            </a:r>
            <a:r>
              <a:rPr dirty="0" sz="1400">
                <a:solidFill>
                  <a:srgbClr val="34495E"/>
                </a:solidFill>
                <a:latin typeface="黑体"/>
                <a:cs typeface="黑体"/>
              </a:rPr>
              <a:t>级别</a:t>
            </a:r>
            <a:r>
              <a:rPr dirty="0" sz="1400" spc="-5">
                <a:solidFill>
                  <a:srgbClr val="34495E"/>
                </a:solidFill>
                <a:latin typeface="黑体"/>
                <a:cs typeface="黑体"/>
              </a:rPr>
              <a:t>缓</a:t>
            </a:r>
            <a:r>
              <a:rPr dirty="0" sz="1400">
                <a:solidFill>
                  <a:srgbClr val="34495E"/>
                </a:solidFill>
                <a:latin typeface="MS PGothic"/>
                <a:cs typeface="MS PGothic"/>
              </a:rPr>
              <a:t>存</a:t>
            </a:r>
            <a:endParaRPr sz="1400">
              <a:latin typeface="MS PGothic"/>
              <a:cs typeface="MS PGothic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0333" y="436192"/>
            <a:ext cx="325247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60">
                <a:solidFill>
                  <a:srgbClr val="34495E"/>
                </a:solidFill>
                <a:latin typeface="Roboto"/>
                <a:cs typeface="Roboto"/>
              </a:rPr>
              <a:t>vue-hackernews</a:t>
            </a:r>
            <a:r>
              <a:rPr dirty="0" sz="2800" spc="-80">
                <a:solidFill>
                  <a:srgbClr val="34495E"/>
                </a:solidFill>
                <a:latin typeface="Roboto"/>
                <a:cs typeface="Roboto"/>
              </a:rPr>
              <a:t> </a:t>
            </a:r>
            <a:r>
              <a:rPr dirty="0" sz="2800" spc="60">
                <a:solidFill>
                  <a:srgbClr val="34495E"/>
                </a:solidFill>
                <a:latin typeface="Roboto"/>
                <a:cs typeface="Roboto"/>
              </a:rPr>
              <a:t>2.0</a:t>
            </a:r>
            <a:endParaRPr sz="2800">
              <a:latin typeface="Roboto"/>
              <a:cs typeface="Robo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03775" y="1204800"/>
            <a:ext cx="6205426" cy="4714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405109" y="6095746"/>
            <a:ext cx="42227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u="sng">
                <a:solidFill>
                  <a:srgbClr val="42B983"/>
                </a:solidFill>
                <a:latin typeface="Consolas"/>
                <a:cs typeface="Consolas"/>
                <a:hlinkClick r:id="rId3"/>
              </a:rPr>
              <a:t>https://github.com/vuejs/vue-hackernews-2.0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0"/>
                </a:moveTo>
                <a:lnTo>
                  <a:pt x="9143999" y="0"/>
                </a:lnTo>
                <a:lnTo>
                  <a:pt x="9143999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42B9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4134" y="2720337"/>
            <a:ext cx="2974975" cy="103822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原生渲染</a:t>
            </a:r>
          </a:p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dirty="0" sz="3000" spc="40">
                <a:latin typeface="Roboto"/>
                <a:cs typeface="Roboto"/>
              </a:rPr>
              <a:t>Native</a:t>
            </a:r>
            <a:r>
              <a:rPr dirty="0" sz="3000" spc="-50">
                <a:latin typeface="Roboto"/>
                <a:cs typeface="Roboto"/>
              </a:rPr>
              <a:t> </a:t>
            </a:r>
            <a:r>
              <a:rPr dirty="0" sz="3000" spc="55">
                <a:latin typeface="Roboto"/>
                <a:cs typeface="Roboto"/>
              </a:rPr>
              <a:t>Rendering</a:t>
            </a:r>
            <a:endParaRPr sz="30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49412" y="2777836"/>
            <a:ext cx="2445168" cy="556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965294" y="3584314"/>
            <a:ext cx="32099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0" b="1" u="heavy">
                <a:solidFill>
                  <a:srgbClr val="406080"/>
                </a:solidFill>
                <a:latin typeface="Roboto"/>
                <a:cs typeface="Roboto"/>
                <a:hlinkClick r:id="rId3"/>
              </a:rPr>
              <a:t>https://alibaba.github.io/weex/</a:t>
            </a:r>
            <a:endParaRPr sz="18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8275" y="1515550"/>
            <a:ext cx="5676899" cy="3781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119925" y="3457350"/>
            <a:ext cx="868699" cy="868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05174" y="3840800"/>
            <a:ext cx="523875" cy="257175"/>
          </a:xfrm>
          <a:custGeom>
            <a:avLst/>
            <a:gdLst/>
            <a:ahLst/>
            <a:cxnLst/>
            <a:rect l="l" t="t" r="r" b="b"/>
            <a:pathLst>
              <a:path w="523875" h="257175">
                <a:moveTo>
                  <a:pt x="128549" y="257099"/>
                </a:moveTo>
                <a:lnTo>
                  <a:pt x="0" y="128549"/>
                </a:lnTo>
                <a:lnTo>
                  <a:pt x="128549" y="0"/>
                </a:lnTo>
                <a:lnTo>
                  <a:pt x="128549" y="67024"/>
                </a:lnTo>
                <a:lnTo>
                  <a:pt x="523799" y="67024"/>
                </a:lnTo>
                <a:lnTo>
                  <a:pt x="523799" y="190075"/>
                </a:lnTo>
                <a:lnTo>
                  <a:pt x="128549" y="190075"/>
                </a:lnTo>
                <a:lnTo>
                  <a:pt x="128549" y="257099"/>
                </a:lnTo>
                <a:close/>
              </a:path>
            </a:pathLst>
          </a:custGeom>
          <a:solidFill>
            <a:srgbClr val="406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835975" y="3898584"/>
            <a:ext cx="57277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70" b="1">
                <a:solidFill>
                  <a:srgbClr val="34495E"/>
                </a:solidFill>
                <a:latin typeface="Roboto"/>
                <a:cs typeface="Roboto"/>
              </a:rPr>
              <a:t>2.0</a:t>
            </a:r>
            <a:endParaRPr sz="30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79699" y="2390849"/>
            <a:ext cx="2076450" cy="2076450"/>
          </a:xfrm>
          <a:custGeom>
            <a:avLst/>
            <a:gdLst/>
            <a:ahLst/>
            <a:cxnLst/>
            <a:rect l="l" t="t" r="r" b="b"/>
            <a:pathLst>
              <a:path w="2076450" h="2076450">
                <a:moveTo>
                  <a:pt x="1038149" y="2076299"/>
                </a:moveTo>
                <a:lnTo>
                  <a:pt x="990629" y="2075231"/>
                </a:lnTo>
                <a:lnTo>
                  <a:pt x="943657" y="2072057"/>
                </a:lnTo>
                <a:lnTo>
                  <a:pt x="897279" y="2066822"/>
                </a:lnTo>
                <a:lnTo>
                  <a:pt x="851541" y="2059574"/>
                </a:lnTo>
                <a:lnTo>
                  <a:pt x="806489" y="2050356"/>
                </a:lnTo>
                <a:lnTo>
                  <a:pt x="762168" y="2039216"/>
                </a:lnTo>
                <a:lnTo>
                  <a:pt x="718625" y="2026199"/>
                </a:lnTo>
                <a:lnTo>
                  <a:pt x="675905" y="2011350"/>
                </a:lnTo>
                <a:lnTo>
                  <a:pt x="634055" y="1994716"/>
                </a:lnTo>
                <a:lnTo>
                  <a:pt x="593119" y="1976343"/>
                </a:lnTo>
                <a:lnTo>
                  <a:pt x="553144" y="1956276"/>
                </a:lnTo>
                <a:lnTo>
                  <a:pt x="514175" y="1934562"/>
                </a:lnTo>
                <a:lnTo>
                  <a:pt x="476259" y="1911245"/>
                </a:lnTo>
                <a:lnTo>
                  <a:pt x="439441" y="1886371"/>
                </a:lnTo>
                <a:lnTo>
                  <a:pt x="403767" y="1859988"/>
                </a:lnTo>
                <a:lnTo>
                  <a:pt x="369283" y="1832140"/>
                </a:lnTo>
                <a:lnTo>
                  <a:pt x="336034" y="1802872"/>
                </a:lnTo>
                <a:lnTo>
                  <a:pt x="304067" y="1772232"/>
                </a:lnTo>
                <a:lnTo>
                  <a:pt x="273426" y="1740265"/>
                </a:lnTo>
                <a:lnTo>
                  <a:pt x="244159" y="1707016"/>
                </a:lnTo>
                <a:lnTo>
                  <a:pt x="216311" y="1672532"/>
                </a:lnTo>
                <a:lnTo>
                  <a:pt x="189927" y="1636858"/>
                </a:lnTo>
                <a:lnTo>
                  <a:pt x="165054" y="1600040"/>
                </a:lnTo>
                <a:lnTo>
                  <a:pt x="141737" y="1562124"/>
                </a:lnTo>
                <a:lnTo>
                  <a:pt x="120023" y="1523155"/>
                </a:lnTo>
                <a:lnTo>
                  <a:pt x="99956" y="1483180"/>
                </a:lnTo>
                <a:lnTo>
                  <a:pt x="81582" y="1442244"/>
                </a:lnTo>
                <a:lnTo>
                  <a:pt x="64949" y="1400394"/>
                </a:lnTo>
                <a:lnTo>
                  <a:pt x="50100" y="1357674"/>
                </a:lnTo>
                <a:lnTo>
                  <a:pt x="37083" y="1314131"/>
                </a:lnTo>
                <a:lnTo>
                  <a:pt x="25943" y="1269810"/>
                </a:lnTo>
                <a:lnTo>
                  <a:pt x="16725" y="1224758"/>
                </a:lnTo>
                <a:lnTo>
                  <a:pt x="9477" y="1179020"/>
                </a:lnTo>
                <a:lnTo>
                  <a:pt x="4242" y="1132642"/>
                </a:lnTo>
                <a:lnTo>
                  <a:pt x="1068" y="1085670"/>
                </a:lnTo>
                <a:lnTo>
                  <a:pt x="0" y="1038149"/>
                </a:lnTo>
                <a:lnTo>
                  <a:pt x="1068" y="990629"/>
                </a:lnTo>
                <a:lnTo>
                  <a:pt x="4242" y="943657"/>
                </a:lnTo>
                <a:lnTo>
                  <a:pt x="9477" y="897279"/>
                </a:lnTo>
                <a:lnTo>
                  <a:pt x="16725" y="851541"/>
                </a:lnTo>
                <a:lnTo>
                  <a:pt x="25943" y="806489"/>
                </a:lnTo>
                <a:lnTo>
                  <a:pt x="37083" y="762168"/>
                </a:lnTo>
                <a:lnTo>
                  <a:pt x="50100" y="718625"/>
                </a:lnTo>
                <a:lnTo>
                  <a:pt x="64949" y="675905"/>
                </a:lnTo>
                <a:lnTo>
                  <a:pt x="81582" y="634055"/>
                </a:lnTo>
                <a:lnTo>
                  <a:pt x="99956" y="593119"/>
                </a:lnTo>
                <a:lnTo>
                  <a:pt x="120023" y="553144"/>
                </a:lnTo>
                <a:lnTo>
                  <a:pt x="141737" y="514175"/>
                </a:lnTo>
                <a:lnTo>
                  <a:pt x="165054" y="476259"/>
                </a:lnTo>
                <a:lnTo>
                  <a:pt x="189927" y="439441"/>
                </a:lnTo>
                <a:lnTo>
                  <a:pt x="216311" y="403767"/>
                </a:lnTo>
                <a:lnTo>
                  <a:pt x="244159" y="369283"/>
                </a:lnTo>
                <a:lnTo>
                  <a:pt x="273426" y="336034"/>
                </a:lnTo>
                <a:lnTo>
                  <a:pt x="304067" y="304067"/>
                </a:lnTo>
                <a:lnTo>
                  <a:pt x="336034" y="273426"/>
                </a:lnTo>
                <a:lnTo>
                  <a:pt x="369283" y="244159"/>
                </a:lnTo>
                <a:lnTo>
                  <a:pt x="403767" y="216311"/>
                </a:lnTo>
                <a:lnTo>
                  <a:pt x="439441" y="189927"/>
                </a:lnTo>
                <a:lnTo>
                  <a:pt x="476259" y="165054"/>
                </a:lnTo>
                <a:lnTo>
                  <a:pt x="514175" y="141737"/>
                </a:lnTo>
                <a:lnTo>
                  <a:pt x="553144" y="120023"/>
                </a:lnTo>
                <a:lnTo>
                  <a:pt x="593119" y="99956"/>
                </a:lnTo>
                <a:lnTo>
                  <a:pt x="634055" y="81582"/>
                </a:lnTo>
                <a:lnTo>
                  <a:pt x="675905" y="64949"/>
                </a:lnTo>
                <a:lnTo>
                  <a:pt x="718625" y="50100"/>
                </a:lnTo>
                <a:lnTo>
                  <a:pt x="762168" y="37083"/>
                </a:lnTo>
                <a:lnTo>
                  <a:pt x="806489" y="25943"/>
                </a:lnTo>
                <a:lnTo>
                  <a:pt x="851541" y="16725"/>
                </a:lnTo>
                <a:lnTo>
                  <a:pt x="897279" y="9477"/>
                </a:lnTo>
                <a:lnTo>
                  <a:pt x="943657" y="4242"/>
                </a:lnTo>
                <a:lnTo>
                  <a:pt x="990629" y="1068"/>
                </a:lnTo>
                <a:lnTo>
                  <a:pt x="1038149" y="0"/>
                </a:lnTo>
                <a:lnTo>
                  <a:pt x="1089628" y="1275"/>
                </a:lnTo>
                <a:lnTo>
                  <a:pt x="1140758" y="5080"/>
                </a:lnTo>
                <a:lnTo>
                  <a:pt x="1191453" y="11377"/>
                </a:lnTo>
                <a:lnTo>
                  <a:pt x="1241628" y="20132"/>
                </a:lnTo>
                <a:lnTo>
                  <a:pt x="1291199" y="31309"/>
                </a:lnTo>
                <a:lnTo>
                  <a:pt x="1340080" y="44874"/>
                </a:lnTo>
                <a:lnTo>
                  <a:pt x="1388186" y="60790"/>
                </a:lnTo>
                <a:lnTo>
                  <a:pt x="1435432" y="79024"/>
                </a:lnTo>
                <a:lnTo>
                  <a:pt x="1481733" y="99539"/>
                </a:lnTo>
                <a:lnTo>
                  <a:pt x="1527004" y="122300"/>
                </a:lnTo>
                <a:lnTo>
                  <a:pt x="1571160" y="147273"/>
                </a:lnTo>
                <a:lnTo>
                  <a:pt x="1614116" y="174421"/>
                </a:lnTo>
                <a:lnTo>
                  <a:pt x="1655786" y="203710"/>
                </a:lnTo>
                <a:lnTo>
                  <a:pt x="1696085" y="235104"/>
                </a:lnTo>
                <a:lnTo>
                  <a:pt x="1734929" y="268568"/>
                </a:lnTo>
                <a:lnTo>
                  <a:pt x="1772232" y="304067"/>
                </a:lnTo>
                <a:lnTo>
                  <a:pt x="1807731" y="341370"/>
                </a:lnTo>
                <a:lnTo>
                  <a:pt x="1841195" y="380214"/>
                </a:lnTo>
                <a:lnTo>
                  <a:pt x="1872589" y="420513"/>
                </a:lnTo>
                <a:lnTo>
                  <a:pt x="1901878" y="462183"/>
                </a:lnTo>
                <a:lnTo>
                  <a:pt x="1929026" y="505139"/>
                </a:lnTo>
                <a:lnTo>
                  <a:pt x="1953999" y="549295"/>
                </a:lnTo>
                <a:lnTo>
                  <a:pt x="1976760" y="594566"/>
                </a:lnTo>
                <a:lnTo>
                  <a:pt x="1997275" y="640867"/>
                </a:lnTo>
                <a:lnTo>
                  <a:pt x="2015509" y="688113"/>
                </a:lnTo>
                <a:lnTo>
                  <a:pt x="2031425" y="736219"/>
                </a:lnTo>
                <a:lnTo>
                  <a:pt x="2044990" y="785100"/>
                </a:lnTo>
                <a:lnTo>
                  <a:pt x="2056167" y="834671"/>
                </a:lnTo>
                <a:lnTo>
                  <a:pt x="2064922" y="884846"/>
                </a:lnTo>
                <a:lnTo>
                  <a:pt x="2071219" y="935541"/>
                </a:lnTo>
                <a:lnTo>
                  <a:pt x="2075024" y="986671"/>
                </a:lnTo>
                <a:lnTo>
                  <a:pt x="2076299" y="1038149"/>
                </a:lnTo>
                <a:lnTo>
                  <a:pt x="2075231" y="1085670"/>
                </a:lnTo>
                <a:lnTo>
                  <a:pt x="2072057" y="1132642"/>
                </a:lnTo>
                <a:lnTo>
                  <a:pt x="2066822" y="1179020"/>
                </a:lnTo>
                <a:lnTo>
                  <a:pt x="2059574" y="1224758"/>
                </a:lnTo>
                <a:lnTo>
                  <a:pt x="2050356" y="1269810"/>
                </a:lnTo>
                <a:lnTo>
                  <a:pt x="2039216" y="1314131"/>
                </a:lnTo>
                <a:lnTo>
                  <a:pt x="2026199" y="1357674"/>
                </a:lnTo>
                <a:lnTo>
                  <a:pt x="2011350" y="1400394"/>
                </a:lnTo>
                <a:lnTo>
                  <a:pt x="1994716" y="1442244"/>
                </a:lnTo>
                <a:lnTo>
                  <a:pt x="1976343" y="1483180"/>
                </a:lnTo>
                <a:lnTo>
                  <a:pt x="1956276" y="1523155"/>
                </a:lnTo>
                <a:lnTo>
                  <a:pt x="1934562" y="1562124"/>
                </a:lnTo>
                <a:lnTo>
                  <a:pt x="1911245" y="1600040"/>
                </a:lnTo>
                <a:lnTo>
                  <a:pt x="1886371" y="1636858"/>
                </a:lnTo>
                <a:lnTo>
                  <a:pt x="1859988" y="1672532"/>
                </a:lnTo>
                <a:lnTo>
                  <a:pt x="1832140" y="1707016"/>
                </a:lnTo>
                <a:lnTo>
                  <a:pt x="1802872" y="1740265"/>
                </a:lnTo>
                <a:lnTo>
                  <a:pt x="1772232" y="1772232"/>
                </a:lnTo>
                <a:lnTo>
                  <a:pt x="1740265" y="1802872"/>
                </a:lnTo>
                <a:lnTo>
                  <a:pt x="1707016" y="1832140"/>
                </a:lnTo>
                <a:lnTo>
                  <a:pt x="1672532" y="1859988"/>
                </a:lnTo>
                <a:lnTo>
                  <a:pt x="1636858" y="1886371"/>
                </a:lnTo>
                <a:lnTo>
                  <a:pt x="1600040" y="1911245"/>
                </a:lnTo>
                <a:lnTo>
                  <a:pt x="1562124" y="1934562"/>
                </a:lnTo>
                <a:lnTo>
                  <a:pt x="1523155" y="1956276"/>
                </a:lnTo>
                <a:lnTo>
                  <a:pt x="1483180" y="1976343"/>
                </a:lnTo>
                <a:lnTo>
                  <a:pt x="1442244" y="1994716"/>
                </a:lnTo>
                <a:lnTo>
                  <a:pt x="1400394" y="2011350"/>
                </a:lnTo>
                <a:lnTo>
                  <a:pt x="1357674" y="2026199"/>
                </a:lnTo>
                <a:lnTo>
                  <a:pt x="1314131" y="2039216"/>
                </a:lnTo>
                <a:lnTo>
                  <a:pt x="1269810" y="2050356"/>
                </a:lnTo>
                <a:lnTo>
                  <a:pt x="1224758" y="2059574"/>
                </a:lnTo>
                <a:lnTo>
                  <a:pt x="1179020" y="2066822"/>
                </a:lnTo>
                <a:lnTo>
                  <a:pt x="1132642" y="2072057"/>
                </a:lnTo>
                <a:lnTo>
                  <a:pt x="1085670" y="2075231"/>
                </a:lnTo>
                <a:lnTo>
                  <a:pt x="1038149" y="2076299"/>
                </a:lnTo>
                <a:close/>
              </a:path>
            </a:pathLst>
          </a:custGeom>
          <a:solidFill>
            <a:srgbClr val="E0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70398" y="3253740"/>
            <a:ext cx="1295400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5">
                <a:latin typeface="黑体"/>
                <a:cs typeface="黑体"/>
              </a:rPr>
              <a:t>应</a:t>
            </a:r>
            <a:r>
              <a:rPr dirty="0" sz="2000" spc="-10"/>
              <a:t>用</a:t>
            </a:r>
            <a:r>
              <a:rPr dirty="0" sz="2000" spc="-15"/>
              <a:t>复</a:t>
            </a:r>
            <a:r>
              <a:rPr dirty="0" sz="2000" spc="-15">
                <a:latin typeface="黑体"/>
                <a:cs typeface="黑体"/>
              </a:rPr>
              <a:t>杂</a:t>
            </a:r>
            <a:r>
              <a:rPr dirty="0" sz="2000" spc="-10"/>
              <a:t>度</a:t>
            </a:r>
            <a:endParaRPr sz="2000">
              <a:latin typeface="黑体"/>
              <a:cs typeface="黑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84824" y="2390849"/>
            <a:ext cx="2076450" cy="2076450"/>
          </a:xfrm>
          <a:custGeom>
            <a:avLst/>
            <a:gdLst/>
            <a:ahLst/>
            <a:cxnLst/>
            <a:rect l="l" t="t" r="r" b="b"/>
            <a:pathLst>
              <a:path w="2076450" h="2076450">
                <a:moveTo>
                  <a:pt x="1038149" y="2076299"/>
                </a:moveTo>
                <a:lnTo>
                  <a:pt x="990629" y="2075231"/>
                </a:lnTo>
                <a:lnTo>
                  <a:pt x="943657" y="2072057"/>
                </a:lnTo>
                <a:lnTo>
                  <a:pt x="897279" y="2066822"/>
                </a:lnTo>
                <a:lnTo>
                  <a:pt x="851541" y="2059574"/>
                </a:lnTo>
                <a:lnTo>
                  <a:pt x="806489" y="2050356"/>
                </a:lnTo>
                <a:lnTo>
                  <a:pt x="762168" y="2039216"/>
                </a:lnTo>
                <a:lnTo>
                  <a:pt x="718625" y="2026199"/>
                </a:lnTo>
                <a:lnTo>
                  <a:pt x="675905" y="2011350"/>
                </a:lnTo>
                <a:lnTo>
                  <a:pt x="634055" y="1994716"/>
                </a:lnTo>
                <a:lnTo>
                  <a:pt x="593119" y="1976343"/>
                </a:lnTo>
                <a:lnTo>
                  <a:pt x="553144" y="1956276"/>
                </a:lnTo>
                <a:lnTo>
                  <a:pt x="514175" y="1934562"/>
                </a:lnTo>
                <a:lnTo>
                  <a:pt x="476259" y="1911245"/>
                </a:lnTo>
                <a:lnTo>
                  <a:pt x="439441" y="1886371"/>
                </a:lnTo>
                <a:lnTo>
                  <a:pt x="403767" y="1859988"/>
                </a:lnTo>
                <a:lnTo>
                  <a:pt x="369283" y="1832140"/>
                </a:lnTo>
                <a:lnTo>
                  <a:pt x="336034" y="1802872"/>
                </a:lnTo>
                <a:lnTo>
                  <a:pt x="304067" y="1772232"/>
                </a:lnTo>
                <a:lnTo>
                  <a:pt x="273427" y="1740265"/>
                </a:lnTo>
                <a:lnTo>
                  <a:pt x="244159" y="1707016"/>
                </a:lnTo>
                <a:lnTo>
                  <a:pt x="216311" y="1672532"/>
                </a:lnTo>
                <a:lnTo>
                  <a:pt x="189928" y="1636858"/>
                </a:lnTo>
                <a:lnTo>
                  <a:pt x="165054" y="1600040"/>
                </a:lnTo>
                <a:lnTo>
                  <a:pt x="141737" y="1562124"/>
                </a:lnTo>
                <a:lnTo>
                  <a:pt x="120023" y="1523155"/>
                </a:lnTo>
                <a:lnTo>
                  <a:pt x="99956" y="1483180"/>
                </a:lnTo>
                <a:lnTo>
                  <a:pt x="81582" y="1442244"/>
                </a:lnTo>
                <a:lnTo>
                  <a:pt x="64949" y="1400394"/>
                </a:lnTo>
                <a:lnTo>
                  <a:pt x="50100" y="1357674"/>
                </a:lnTo>
                <a:lnTo>
                  <a:pt x="37083" y="1314131"/>
                </a:lnTo>
                <a:lnTo>
                  <a:pt x="25943" y="1269810"/>
                </a:lnTo>
                <a:lnTo>
                  <a:pt x="16725" y="1224758"/>
                </a:lnTo>
                <a:lnTo>
                  <a:pt x="9477" y="1179020"/>
                </a:lnTo>
                <a:lnTo>
                  <a:pt x="4242" y="1132642"/>
                </a:lnTo>
                <a:lnTo>
                  <a:pt x="1068" y="1085670"/>
                </a:lnTo>
                <a:lnTo>
                  <a:pt x="0" y="1038149"/>
                </a:lnTo>
                <a:lnTo>
                  <a:pt x="1068" y="990629"/>
                </a:lnTo>
                <a:lnTo>
                  <a:pt x="4242" y="943657"/>
                </a:lnTo>
                <a:lnTo>
                  <a:pt x="9477" y="897279"/>
                </a:lnTo>
                <a:lnTo>
                  <a:pt x="16725" y="851541"/>
                </a:lnTo>
                <a:lnTo>
                  <a:pt x="25943" y="806489"/>
                </a:lnTo>
                <a:lnTo>
                  <a:pt x="37083" y="762168"/>
                </a:lnTo>
                <a:lnTo>
                  <a:pt x="50100" y="718625"/>
                </a:lnTo>
                <a:lnTo>
                  <a:pt x="64949" y="675905"/>
                </a:lnTo>
                <a:lnTo>
                  <a:pt x="81582" y="634055"/>
                </a:lnTo>
                <a:lnTo>
                  <a:pt x="99956" y="593119"/>
                </a:lnTo>
                <a:lnTo>
                  <a:pt x="120023" y="553144"/>
                </a:lnTo>
                <a:lnTo>
                  <a:pt x="141737" y="514175"/>
                </a:lnTo>
                <a:lnTo>
                  <a:pt x="165054" y="476259"/>
                </a:lnTo>
                <a:lnTo>
                  <a:pt x="189928" y="439441"/>
                </a:lnTo>
                <a:lnTo>
                  <a:pt x="216311" y="403767"/>
                </a:lnTo>
                <a:lnTo>
                  <a:pt x="244159" y="369283"/>
                </a:lnTo>
                <a:lnTo>
                  <a:pt x="273427" y="336034"/>
                </a:lnTo>
                <a:lnTo>
                  <a:pt x="304067" y="304067"/>
                </a:lnTo>
                <a:lnTo>
                  <a:pt x="336034" y="273426"/>
                </a:lnTo>
                <a:lnTo>
                  <a:pt x="369283" y="244159"/>
                </a:lnTo>
                <a:lnTo>
                  <a:pt x="403767" y="216311"/>
                </a:lnTo>
                <a:lnTo>
                  <a:pt x="439441" y="189927"/>
                </a:lnTo>
                <a:lnTo>
                  <a:pt x="476259" y="165054"/>
                </a:lnTo>
                <a:lnTo>
                  <a:pt x="514175" y="141737"/>
                </a:lnTo>
                <a:lnTo>
                  <a:pt x="553144" y="120023"/>
                </a:lnTo>
                <a:lnTo>
                  <a:pt x="593119" y="99956"/>
                </a:lnTo>
                <a:lnTo>
                  <a:pt x="634055" y="81582"/>
                </a:lnTo>
                <a:lnTo>
                  <a:pt x="675905" y="64949"/>
                </a:lnTo>
                <a:lnTo>
                  <a:pt x="718625" y="50100"/>
                </a:lnTo>
                <a:lnTo>
                  <a:pt x="762168" y="37083"/>
                </a:lnTo>
                <a:lnTo>
                  <a:pt x="806489" y="25943"/>
                </a:lnTo>
                <a:lnTo>
                  <a:pt x="851541" y="16725"/>
                </a:lnTo>
                <a:lnTo>
                  <a:pt x="897279" y="9477"/>
                </a:lnTo>
                <a:lnTo>
                  <a:pt x="943657" y="4242"/>
                </a:lnTo>
                <a:lnTo>
                  <a:pt x="990629" y="1068"/>
                </a:lnTo>
                <a:lnTo>
                  <a:pt x="1038149" y="0"/>
                </a:lnTo>
                <a:lnTo>
                  <a:pt x="1089628" y="1275"/>
                </a:lnTo>
                <a:lnTo>
                  <a:pt x="1140758" y="5080"/>
                </a:lnTo>
                <a:lnTo>
                  <a:pt x="1191453" y="11377"/>
                </a:lnTo>
                <a:lnTo>
                  <a:pt x="1241628" y="20132"/>
                </a:lnTo>
                <a:lnTo>
                  <a:pt x="1291199" y="31309"/>
                </a:lnTo>
                <a:lnTo>
                  <a:pt x="1340080" y="44874"/>
                </a:lnTo>
                <a:lnTo>
                  <a:pt x="1388186" y="60790"/>
                </a:lnTo>
                <a:lnTo>
                  <a:pt x="1435432" y="79024"/>
                </a:lnTo>
                <a:lnTo>
                  <a:pt x="1481734" y="99539"/>
                </a:lnTo>
                <a:lnTo>
                  <a:pt x="1527005" y="122300"/>
                </a:lnTo>
                <a:lnTo>
                  <a:pt x="1571160" y="147273"/>
                </a:lnTo>
                <a:lnTo>
                  <a:pt x="1614116" y="174421"/>
                </a:lnTo>
                <a:lnTo>
                  <a:pt x="1655786" y="203710"/>
                </a:lnTo>
                <a:lnTo>
                  <a:pt x="1696085" y="235104"/>
                </a:lnTo>
                <a:lnTo>
                  <a:pt x="1734929" y="268568"/>
                </a:lnTo>
                <a:lnTo>
                  <a:pt x="1772232" y="304067"/>
                </a:lnTo>
                <a:lnTo>
                  <a:pt x="1807731" y="341370"/>
                </a:lnTo>
                <a:lnTo>
                  <a:pt x="1841195" y="380214"/>
                </a:lnTo>
                <a:lnTo>
                  <a:pt x="1872589" y="420513"/>
                </a:lnTo>
                <a:lnTo>
                  <a:pt x="1901878" y="462183"/>
                </a:lnTo>
                <a:lnTo>
                  <a:pt x="1929026" y="505139"/>
                </a:lnTo>
                <a:lnTo>
                  <a:pt x="1953998" y="549295"/>
                </a:lnTo>
                <a:lnTo>
                  <a:pt x="1976760" y="594566"/>
                </a:lnTo>
                <a:lnTo>
                  <a:pt x="1997275" y="640867"/>
                </a:lnTo>
                <a:lnTo>
                  <a:pt x="2015508" y="688113"/>
                </a:lnTo>
                <a:lnTo>
                  <a:pt x="2031425" y="736219"/>
                </a:lnTo>
                <a:lnTo>
                  <a:pt x="2044990" y="785100"/>
                </a:lnTo>
                <a:lnTo>
                  <a:pt x="2056167" y="834671"/>
                </a:lnTo>
                <a:lnTo>
                  <a:pt x="2064922" y="884846"/>
                </a:lnTo>
                <a:lnTo>
                  <a:pt x="2071219" y="935541"/>
                </a:lnTo>
                <a:lnTo>
                  <a:pt x="2075024" y="986671"/>
                </a:lnTo>
                <a:lnTo>
                  <a:pt x="2076299" y="1038149"/>
                </a:lnTo>
                <a:lnTo>
                  <a:pt x="2075231" y="1085670"/>
                </a:lnTo>
                <a:lnTo>
                  <a:pt x="2072057" y="1132642"/>
                </a:lnTo>
                <a:lnTo>
                  <a:pt x="2066822" y="1179020"/>
                </a:lnTo>
                <a:lnTo>
                  <a:pt x="2059574" y="1224758"/>
                </a:lnTo>
                <a:lnTo>
                  <a:pt x="2050356" y="1269810"/>
                </a:lnTo>
                <a:lnTo>
                  <a:pt x="2039216" y="1314131"/>
                </a:lnTo>
                <a:lnTo>
                  <a:pt x="2026199" y="1357674"/>
                </a:lnTo>
                <a:lnTo>
                  <a:pt x="2011350" y="1400394"/>
                </a:lnTo>
                <a:lnTo>
                  <a:pt x="1994717" y="1442244"/>
                </a:lnTo>
                <a:lnTo>
                  <a:pt x="1976343" y="1483180"/>
                </a:lnTo>
                <a:lnTo>
                  <a:pt x="1956277" y="1523155"/>
                </a:lnTo>
                <a:lnTo>
                  <a:pt x="1934562" y="1562124"/>
                </a:lnTo>
                <a:lnTo>
                  <a:pt x="1911245" y="1600040"/>
                </a:lnTo>
                <a:lnTo>
                  <a:pt x="1886372" y="1636858"/>
                </a:lnTo>
                <a:lnTo>
                  <a:pt x="1859988" y="1672532"/>
                </a:lnTo>
                <a:lnTo>
                  <a:pt x="1832140" y="1707016"/>
                </a:lnTo>
                <a:lnTo>
                  <a:pt x="1802873" y="1740265"/>
                </a:lnTo>
                <a:lnTo>
                  <a:pt x="1772233" y="1772232"/>
                </a:lnTo>
                <a:lnTo>
                  <a:pt x="1740265" y="1802872"/>
                </a:lnTo>
                <a:lnTo>
                  <a:pt x="1707017" y="1832140"/>
                </a:lnTo>
                <a:lnTo>
                  <a:pt x="1672532" y="1859988"/>
                </a:lnTo>
                <a:lnTo>
                  <a:pt x="1636858" y="1886371"/>
                </a:lnTo>
                <a:lnTo>
                  <a:pt x="1600040" y="1911245"/>
                </a:lnTo>
                <a:lnTo>
                  <a:pt x="1562124" y="1934562"/>
                </a:lnTo>
                <a:lnTo>
                  <a:pt x="1523155" y="1956276"/>
                </a:lnTo>
                <a:lnTo>
                  <a:pt x="1483180" y="1976343"/>
                </a:lnTo>
                <a:lnTo>
                  <a:pt x="1442245" y="1994716"/>
                </a:lnTo>
                <a:lnTo>
                  <a:pt x="1400394" y="2011350"/>
                </a:lnTo>
                <a:lnTo>
                  <a:pt x="1357674" y="2026199"/>
                </a:lnTo>
                <a:lnTo>
                  <a:pt x="1314131" y="2039216"/>
                </a:lnTo>
                <a:lnTo>
                  <a:pt x="1269811" y="2050356"/>
                </a:lnTo>
                <a:lnTo>
                  <a:pt x="1224758" y="2059574"/>
                </a:lnTo>
                <a:lnTo>
                  <a:pt x="1179020" y="2066822"/>
                </a:lnTo>
                <a:lnTo>
                  <a:pt x="1132642" y="2072057"/>
                </a:lnTo>
                <a:lnTo>
                  <a:pt x="1085670" y="2075231"/>
                </a:lnTo>
                <a:lnTo>
                  <a:pt x="1038149" y="2076299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875523" y="3253740"/>
            <a:ext cx="129540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 b="1">
                <a:solidFill>
                  <a:srgbClr val="FFFFFF"/>
                </a:solidFill>
                <a:latin typeface="MS PGothic"/>
                <a:cs typeface="MS PGothic"/>
              </a:rPr>
              <a:t>框架</a:t>
            </a:r>
            <a:r>
              <a:rPr dirty="0" sz="2000" spc="-15" b="1">
                <a:solidFill>
                  <a:srgbClr val="FFFFFF"/>
                </a:solidFill>
                <a:latin typeface="MS PGothic"/>
                <a:cs typeface="MS PGothic"/>
              </a:rPr>
              <a:t>复</a:t>
            </a:r>
            <a:r>
              <a:rPr dirty="0" sz="2000" spc="-15" b="1">
                <a:solidFill>
                  <a:srgbClr val="FFFFFF"/>
                </a:solidFill>
                <a:latin typeface="黑体"/>
                <a:cs typeface="黑体"/>
              </a:rPr>
              <a:t>杂</a:t>
            </a:r>
            <a:r>
              <a:rPr dirty="0" sz="2000" spc="-10" b="1">
                <a:solidFill>
                  <a:srgbClr val="FFFFFF"/>
                </a:solidFill>
                <a:latin typeface="MS PGothic"/>
                <a:cs typeface="MS PGothic"/>
              </a:rPr>
              <a:t>度</a:t>
            </a:r>
            <a:endParaRPr sz="2000">
              <a:latin typeface="MS PGothic"/>
              <a:cs typeface="MS P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01822" y="3251633"/>
            <a:ext cx="5162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34495E"/>
                </a:solidFill>
                <a:latin typeface="Arial"/>
                <a:cs typeface="Arial"/>
              </a:rPr>
              <a:t>VS.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58299" y="1870630"/>
            <a:ext cx="3021965" cy="3005455"/>
          </a:xfrm>
          <a:custGeom>
            <a:avLst/>
            <a:gdLst/>
            <a:ahLst/>
            <a:cxnLst/>
            <a:rect l="l" t="t" r="r" b="b"/>
            <a:pathLst>
              <a:path w="3021965" h="3005454">
                <a:moveTo>
                  <a:pt x="0" y="1502699"/>
                </a:moveTo>
                <a:lnTo>
                  <a:pt x="746" y="1454998"/>
                </a:lnTo>
                <a:lnTo>
                  <a:pt x="2972" y="1407666"/>
                </a:lnTo>
                <a:lnTo>
                  <a:pt x="6654" y="1360728"/>
                </a:lnTo>
                <a:lnTo>
                  <a:pt x="11771" y="1314204"/>
                </a:lnTo>
                <a:lnTo>
                  <a:pt x="18300" y="1268117"/>
                </a:lnTo>
                <a:lnTo>
                  <a:pt x="26219" y="1222488"/>
                </a:lnTo>
                <a:lnTo>
                  <a:pt x="35507" y="1177341"/>
                </a:lnTo>
                <a:lnTo>
                  <a:pt x="46141" y="1132696"/>
                </a:lnTo>
                <a:lnTo>
                  <a:pt x="58098" y="1088575"/>
                </a:lnTo>
                <a:lnTo>
                  <a:pt x="71358" y="1045002"/>
                </a:lnTo>
                <a:lnTo>
                  <a:pt x="85897" y="1001997"/>
                </a:lnTo>
                <a:lnTo>
                  <a:pt x="101694" y="959582"/>
                </a:lnTo>
                <a:lnTo>
                  <a:pt x="118726" y="917781"/>
                </a:lnTo>
                <a:lnTo>
                  <a:pt x="136971" y="876614"/>
                </a:lnTo>
                <a:lnTo>
                  <a:pt x="156408" y="836104"/>
                </a:lnTo>
                <a:lnTo>
                  <a:pt x="177013" y="796273"/>
                </a:lnTo>
                <a:lnTo>
                  <a:pt x="198766" y="757142"/>
                </a:lnTo>
                <a:lnTo>
                  <a:pt x="221644" y="718734"/>
                </a:lnTo>
                <a:lnTo>
                  <a:pt x="245624" y="681071"/>
                </a:lnTo>
                <a:lnTo>
                  <a:pt x="270685" y="644175"/>
                </a:lnTo>
                <a:lnTo>
                  <a:pt x="296804" y="608067"/>
                </a:lnTo>
                <a:lnTo>
                  <a:pt x="323959" y="572770"/>
                </a:lnTo>
                <a:lnTo>
                  <a:pt x="352129" y="538306"/>
                </a:lnTo>
                <a:lnTo>
                  <a:pt x="381291" y="504697"/>
                </a:lnTo>
                <a:lnTo>
                  <a:pt x="411423" y="471964"/>
                </a:lnTo>
                <a:lnTo>
                  <a:pt x="442503" y="440130"/>
                </a:lnTo>
                <a:lnTo>
                  <a:pt x="474508" y="409217"/>
                </a:lnTo>
                <a:lnTo>
                  <a:pt x="507417" y="379247"/>
                </a:lnTo>
                <a:lnTo>
                  <a:pt x="541208" y="350241"/>
                </a:lnTo>
                <a:lnTo>
                  <a:pt x="575858" y="322222"/>
                </a:lnTo>
                <a:lnTo>
                  <a:pt x="611345" y="295212"/>
                </a:lnTo>
                <a:lnTo>
                  <a:pt x="647647" y="269233"/>
                </a:lnTo>
                <a:lnTo>
                  <a:pt x="684742" y="244307"/>
                </a:lnTo>
                <a:lnTo>
                  <a:pt x="722608" y="220455"/>
                </a:lnTo>
                <a:lnTo>
                  <a:pt x="761223" y="197700"/>
                </a:lnTo>
                <a:lnTo>
                  <a:pt x="800565" y="176064"/>
                </a:lnTo>
                <a:lnTo>
                  <a:pt x="840611" y="155569"/>
                </a:lnTo>
                <a:lnTo>
                  <a:pt x="881339" y="136237"/>
                </a:lnTo>
                <a:lnTo>
                  <a:pt x="922728" y="118089"/>
                </a:lnTo>
                <a:lnTo>
                  <a:pt x="964755" y="101148"/>
                </a:lnTo>
                <a:lnTo>
                  <a:pt x="1007398" y="85436"/>
                </a:lnTo>
                <a:lnTo>
                  <a:pt x="1050634" y="70975"/>
                </a:lnTo>
                <a:lnTo>
                  <a:pt x="1094443" y="57787"/>
                </a:lnTo>
                <a:lnTo>
                  <a:pt x="1138801" y="45893"/>
                </a:lnTo>
                <a:lnTo>
                  <a:pt x="1183687" y="35317"/>
                </a:lnTo>
                <a:lnTo>
                  <a:pt x="1229078" y="26079"/>
                </a:lnTo>
                <a:lnTo>
                  <a:pt x="1274952" y="18202"/>
                </a:lnTo>
                <a:lnTo>
                  <a:pt x="1321288" y="11708"/>
                </a:lnTo>
                <a:lnTo>
                  <a:pt x="1368063" y="6618"/>
                </a:lnTo>
                <a:lnTo>
                  <a:pt x="1415254" y="2956"/>
                </a:lnTo>
                <a:lnTo>
                  <a:pt x="1462840" y="742"/>
                </a:lnTo>
                <a:lnTo>
                  <a:pt x="1510799" y="0"/>
                </a:lnTo>
                <a:lnTo>
                  <a:pt x="1560794" y="822"/>
                </a:lnTo>
                <a:lnTo>
                  <a:pt x="1610581" y="3278"/>
                </a:lnTo>
                <a:lnTo>
                  <a:pt x="1660123" y="7353"/>
                </a:lnTo>
                <a:lnTo>
                  <a:pt x="1709385" y="13032"/>
                </a:lnTo>
                <a:lnTo>
                  <a:pt x="1758329" y="20299"/>
                </a:lnTo>
                <a:lnTo>
                  <a:pt x="1806918" y="29140"/>
                </a:lnTo>
                <a:lnTo>
                  <a:pt x="1855117" y="39540"/>
                </a:lnTo>
                <a:lnTo>
                  <a:pt x="1902887" y="51483"/>
                </a:lnTo>
                <a:lnTo>
                  <a:pt x="1950193" y="64954"/>
                </a:lnTo>
                <a:lnTo>
                  <a:pt x="1996998" y="79938"/>
                </a:lnTo>
                <a:lnTo>
                  <a:pt x="2043265" y="96421"/>
                </a:lnTo>
                <a:lnTo>
                  <a:pt x="2088958" y="114386"/>
                </a:lnTo>
                <a:lnTo>
                  <a:pt x="2134039" y="133819"/>
                </a:lnTo>
                <a:lnTo>
                  <a:pt x="2178472" y="154704"/>
                </a:lnTo>
                <a:lnTo>
                  <a:pt x="2222221" y="177027"/>
                </a:lnTo>
                <a:lnTo>
                  <a:pt x="2265248" y="200773"/>
                </a:lnTo>
                <a:lnTo>
                  <a:pt x="2307517" y="225926"/>
                </a:lnTo>
                <a:lnTo>
                  <a:pt x="2348992" y="252471"/>
                </a:lnTo>
                <a:lnTo>
                  <a:pt x="2389635" y="280393"/>
                </a:lnTo>
                <a:lnTo>
                  <a:pt x="2429410" y="309677"/>
                </a:lnTo>
                <a:lnTo>
                  <a:pt x="2468281" y="340308"/>
                </a:lnTo>
                <a:lnTo>
                  <a:pt x="2506210" y="372270"/>
                </a:lnTo>
                <a:lnTo>
                  <a:pt x="2543161" y="405550"/>
                </a:lnTo>
                <a:lnTo>
                  <a:pt x="2579096" y="440130"/>
                </a:lnTo>
                <a:lnTo>
                  <a:pt x="2613864" y="475873"/>
                </a:lnTo>
                <a:lnTo>
                  <a:pt x="2647322" y="512626"/>
                </a:lnTo>
                <a:lnTo>
                  <a:pt x="2679457" y="550352"/>
                </a:lnTo>
                <a:lnTo>
                  <a:pt x="2710253" y="589014"/>
                </a:lnTo>
                <a:lnTo>
                  <a:pt x="2739695" y="628576"/>
                </a:lnTo>
                <a:lnTo>
                  <a:pt x="2767767" y="669001"/>
                </a:lnTo>
                <a:lnTo>
                  <a:pt x="2794456" y="710253"/>
                </a:lnTo>
                <a:lnTo>
                  <a:pt x="2819744" y="752296"/>
                </a:lnTo>
                <a:lnTo>
                  <a:pt x="2843617" y="795093"/>
                </a:lnTo>
                <a:lnTo>
                  <a:pt x="2866061" y="838607"/>
                </a:lnTo>
                <a:lnTo>
                  <a:pt x="2887059" y="882802"/>
                </a:lnTo>
                <a:lnTo>
                  <a:pt x="2906597" y="927641"/>
                </a:lnTo>
                <a:lnTo>
                  <a:pt x="2924659" y="973089"/>
                </a:lnTo>
                <a:lnTo>
                  <a:pt x="2941230" y="1019108"/>
                </a:lnTo>
                <a:lnTo>
                  <a:pt x="2956295" y="1065662"/>
                </a:lnTo>
                <a:lnTo>
                  <a:pt x="2969839" y="1112714"/>
                </a:lnTo>
                <a:lnTo>
                  <a:pt x="2981846" y="1160228"/>
                </a:lnTo>
                <a:lnTo>
                  <a:pt x="2992302" y="1208168"/>
                </a:lnTo>
                <a:lnTo>
                  <a:pt x="3001190" y="1256497"/>
                </a:lnTo>
                <a:lnTo>
                  <a:pt x="3008497" y="1305179"/>
                </a:lnTo>
                <a:lnTo>
                  <a:pt x="3014207" y="1354176"/>
                </a:lnTo>
                <a:lnTo>
                  <a:pt x="3018304" y="1403453"/>
                </a:lnTo>
                <a:lnTo>
                  <a:pt x="3020773" y="1452973"/>
                </a:lnTo>
                <a:lnTo>
                  <a:pt x="3021599" y="1502699"/>
                </a:lnTo>
                <a:lnTo>
                  <a:pt x="3020853" y="1550401"/>
                </a:lnTo>
                <a:lnTo>
                  <a:pt x="3018627" y="1597733"/>
                </a:lnTo>
                <a:lnTo>
                  <a:pt x="3014945" y="1644671"/>
                </a:lnTo>
                <a:lnTo>
                  <a:pt x="3009828" y="1691195"/>
                </a:lnTo>
                <a:lnTo>
                  <a:pt x="3003299" y="1737282"/>
                </a:lnTo>
                <a:lnTo>
                  <a:pt x="2995380" y="1782911"/>
                </a:lnTo>
                <a:lnTo>
                  <a:pt x="2986092" y="1828058"/>
                </a:lnTo>
                <a:lnTo>
                  <a:pt x="2975458" y="1872704"/>
                </a:lnTo>
                <a:lnTo>
                  <a:pt x="2963501" y="1916824"/>
                </a:lnTo>
                <a:lnTo>
                  <a:pt x="2950241" y="1960398"/>
                </a:lnTo>
                <a:lnTo>
                  <a:pt x="2935702" y="2003402"/>
                </a:lnTo>
                <a:lnTo>
                  <a:pt x="2919905" y="2045817"/>
                </a:lnTo>
                <a:lnTo>
                  <a:pt x="2902873" y="2087618"/>
                </a:lnTo>
                <a:lnTo>
                  <a:pt x="2884628" y="2128785"/>
                </a:lnTo>
                <a:lnTo>
                  <a:pt x="2865191" y="2169295"/>
                </a:lnTo>
                <a:lnTo>
                  <a:pt x="2844586" y="2209126"/>
                </a:lnTo>
                <a:lnTo>
                  <a:pt x="2822833" y="2248257"/>
                </a:lnTo>
                <a:lnTo>
                  <a:pt x="2799955" y="2286665"/>
                </a:lnTo>
                <a:lnTo>
                  <a:pt x="2775975" y="2324328"/>
                </a:lnTo>
                <a:lnTo>
                  <a:pt x="2750914" y="2361224"/>
                </a:lnTo>
                <a:lnTo>
                  <a:pt x="2724795" y="2397332"/>
                </a:lnTo>
                <a:lnTo>
                  <a:pt x="2697640" y="2432629"/>
                </a:lnTo>
                <a:lnTo>
                  <a:pt x="2669470" y="2467093"/>
                </a:lnTo>
                <a:lnTo>
                  <a:pt x="2640308" y="2500702"/>
                </a:lnTo>
                <a:lnTo>
                  <a:pt x="2610176" y="2533435"/>
                </a:lnTo>
                <a:lnTo>
                  <a:pt x="2579096" y="2565269"/>
                </a:lnTo>
                <a:lnTo>
                  <a:pt x="2547091" y="2596182"/>
                </a:lnTo>
                <a:lnTo>
                  <a:pt x="2514182" y="2626152"/>
                </a:lnTo>
                <a:lnTo>
                  <a:pt x="2480391" y="2655158"/>
                </a:lnTo>
                <a:lnTo>
                  <a:pt x="2445741" y="2683177"/>
                </a:lnTo>
                <a:lnTo>
                  <a:pt x="2410254" y="2710187"/>
                </a:lnTo>
                <a:lnTo>
                  <a:pt x="2373952" y="2736166"/>
                </a:lnTo>
                <a:lnTo>
                  <a:pt x="2336857" y="2761092"/>
                </a:lnTo>
                <a:lnTo>
                  <a:pt x="2298991" y="2784944"/>
                </a:lnTo>
                <a:lnTo>
                  <a:pt x="2260376" y="2807699"/>
                </a:lnTo>
                <a:lnTo>
                  <a:pt x="2221034" y="2829335"/>
                </a:lnTo>
                <a:lnTo>
                  <a:pt x="2180988" y="2849830"/>
                </a:lnTo>
                <a:lnTo>
                  <a:pt x="2140260" y="2869162"/>
                </a:lnTo>
                <a:lnTo>
                  <a:pt x="2098871" y="2887310"/>
                </a:lnTo>
                <a:lnTo>
                  <a:pt x="2056844" y="2904251"/>
                </a:lnTo>
                <a:lnTo>
                  <a:pt x="2014201" y="2919963"/>
                </a:lnTo>
                <a:lnTo>
                  <a:pt x="1970965" y="2934424"/>
                </a:lnTo>
                <a:lnTo>
                  <a:pt x="1927156" y="2947612"/>
                </a:lnTo>
                <a:lnTo>
                  <a:pt x="1882798" y="2959506"/>
                </a:lnTo>
                <a:lnTo>
                  <a:pt x="1837912" y="2970082"/>
                </a:lnTo>
                <a:lnTo>
                  <a:pt x="1792521" y="2979320"/>
                </a:lnTo>
                <a:lnTo>
                  <a:pt x="1746647" y="2987197"/>
                </a:lnTo>
                <a:lnTo>
                  <a:pt x="1700311" y="2993691"/>
                </a:lnTo>
                <a:lnTo>
                  <a:pt x="1653536" y="2998781"/>
                </a:lnTo>
                <a:lnTo>
                  <a:pt x="1606345" y="3002443"/>
                </a:lnTo>
                <a:lnTo>
                  <a:pt x="1558759" y="3004657"/>
                </a:lnTo>
                <a:lnTo>
                  <a:pt x="1510799" y="3005399"/>
                </a:lnTo>
                <a:lnTo>
                  <a:pt x="1462840" y="3004657"/>
                </a:lnTo>
                <a:lnTo>
                  <a:pt x="1415254" y="3002443"/>
                </a:lnTo>
                <a:lnTo>
                  <a:pt x="1368063" y="2998781"/>
                </a:lnTo>
                <a:lnTo>
                  <a:pt x="1321288" y="2993691"/>
                </a:lnTo>
                <a:lnTo>
                  <a:pt x="1274952" y="2987197"/>
                </a:lnTo>
                <a:lnTo>
                  <a:pt x="1229078" y="2979320"/>
                </a:lnTo>
                <a:lnTo>
                  <a:pt x="1183687" y="2970082"/>
                </a:lnTo>
                <a:lnTo>
                  <a:pt x="1138801" y="2959506"/>
                </a:lnTo>
                <a:lnTo>
                  <a:pt x="1094443" y="2947612"/>
                </a:lnTo>
                <a:lnTo>
                  <a:pt x="1050634" y="2934424"/>
                </a:lnTo>
                <a:lnTo>
                  <a:pt x="1007398" y="2919963"/>
                </a:lnTo>
                <a:lnTo>
                  <a:pt x="964755" y="2904251"/>
                </a:lnTo>
                <a:lnTo>
                  <a:pt x="922728" y="2887310"/>
                </a:lnTo>
                <a:lnTo>
                  <a:pt x="881339" y="2869162"/>
                </a:lnTo>
                <a:lnTo>
                  <a:pt x="840611" y="2849830"/>
                </a:lnTo>
                <a:lnTo>
                  <a:pt x="800565" y="2829335"/>
                </a:lnTo>
                <a:lnTo>
                  <a:pt x="761223" y="2807699"/>
                </a:lnTo>
                <a:lnTo>
                  <a:pt x="722608" y="2784944"/>
                </a:lnTo>
                <a:lnTo>
                  <a:pt x="684742" y="2761092"/>
                </a:lnTo>
                <a:lnTo>
                  <a:pt x="647647" y="2736166"/>
                </a:lnTo>
                <a:lnTo>
                  <a:pt x="611345" y="2710187"/>
                </a:lnTo>
                <a:lnTo>
                  <a:pt x="575858" y="2683177"/>
                </a:lnTo>
                <a:lnTo>
                  <a:pt x="541208" y="2655158"/>
                </a:lnTo>
                <a:lnTo>
                  <a:pt x="507417" y="2626152"/>
                </a:lnTo>
                <a:lnTo>
                  <a:pt x="474508" y="2596182"/>
                </a:lnTo>
                <a:lnTo>
                  <a:pt x="442503" y="2565269"/>
                </a:lnTo>
                <a:lnTo>
                  <a:pt x="411423" y="2533435"/>
                </a:lnTo>
                <a:lnTo>
                  <a:pt x="381291" y="2500702"/>
                </a:lnTo>
                <a:lnTo>
                  <a:pt x="352129" y="2467093"/>
                </a:lnTo>
                <a:lnTo>
                  <a:pt x="323959" y="2432629"/>
                </a:lnTo>
                <a:lnTo>
                  <a:pt x="296804" y="2397332"/>
                </a:lnTo>
                <a:lnTo>
                  <a:pt x="270685" y="2361224"/>
                </a:lnTo>
                <a:lnTo>
                  <a:pt x="245624" y="2324328"/>
                </a:lnTo>
                <a:lnTo>
                  <a:pt x="221644" y="2286665"/>
                </a:lnTo>
                <a:lnTo>
                  <a:pt x="198766" y="2248257"/>
                </a:lnTo>
                <a:lnTo>
                  <a:pt x="177013" y="2209126"/>
                </a:lnTo>
                <a:lnTo>
                  <a:pt x="156408" y="2169295"/>
                </a:lnTo>
                <a:lnTo>
                  <a:pt x="136971" y="2128785"/>
                </a:lnTo>
                <a:lnTo>
                  <a:pt x="118726" y="2087618"/>
                </a:lnTo>
                <a:lnTo>
                  <a:pt x="101694" y="2045817"/>
                </a:lnTo>
                <a:lnTo>
                  <a:pt x="85897" y="2003402"/>
                </a:lnTo>
                <a:lnTo>
                  <a:pt x="71358" y="1960398"/>
                </a:lnTo>
                <a:lnTo>
                  <a:pt x="58098" y="1916824"/>
                </a:lnTo>
                <a:lnTo>
                  <a:pt x="46141" y="1872704"/>
                </a:lnTo>
                <a:lnTo>
                  <a:pt x="35507" y="1828058"/>
                </a:lnTo>
                <a:lnTo>
                  <a:pt x="26219" y="1782911"/>
                </a:lnTo>
                <a:lnTo>
                  <a:pt x="18300" y="1737282"/>
                </a:lnTo>
                <a:lnTo>
                  <a:pt x="11771" y="1691195"/>
                </a:lnTo>
                <a:lnTo>
                  <a:pt x="6654" y="1644671"/>
                </a:lnTo>
                <a:lnTo>
                  <a:pt x="2972" y="1597733"/>
                </a:lnTo>
                <a:lnTo>
                  <a:pt x="746" y="1550401"/>
                </a:lnTo>
                <a:lnTo>
                  <a:pt x="0" y="1502699"/>
                </a:lnTo>
                <a:close/>
              </a:path>
            </a:pathLst>
          </a:custGeom>
          <a:ln w="28574">
            <a:solidFill>
              <a:srgbClr val="42B9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23875" y="1870630"/>
            <a:ext cx="3021965" cy="3005455"/>
          </a:xfrm>
          <a:custGeom>
            <a:avLst/>
            <a:gdLst/>
            <a:ahLst/>
            <a:cxnLst/>
            <a:rect l="l" t="t" r="r" b="b"/>
            <a:pathLst>
              <a:path w="3021965" h="3005454">
                <a:moveTo>
                  <a:pt x="0" y="1502699"/>
                </a:moveTo>
                <a:lnTo>
                  <a:pt x="746" y="1454998"/>
                </a:lnTo>
                <a:lnTo>
                  <a:pt x="2972" y="1407666"/>
                </a:lnTo>
                <a:lnTo>
                  <a:pt x="6654" y="1360728"/>
                </a:lnTo>
                <a:lnTo>
                  <a:pt x="11771" y="1314204"/>
                </a:lnTo>
                <a:lnTo>
                  <a:pt x="18300" y="1268117"/>
                </a:lnTo>
                <a:lnTo>
                  <a:pt x="26219" y="1222488"/>
                </a:lnTo>
                <a:lnTo>
                  <a:pt x="35507" y="1177341"/>
                </a:lnTo>
                <a:lnTo>
                  <a:pt x="46141" y="1132696"/>
                </a:lnTo>
                <a:lnTo>
                  <a:pt x="58098" y="1088575"/>
                </a:lnTo>
                <a:lnTo>
                  <a:pt x="71358" y="1045002"/>
                </a:lnTo>
                <a:lnTo>
                  <a:pt x="85897" y="1001997"/>
                </a:lnTo>
                <a:lnTo>
                  <a:pt x="101694" y="959582"/>
                </a:lnTo>
                <a:lnTo>
                  <a:pt x="118726" y="917781"/>
                </a:lnTo>
                <a:lnTo>
                  <a:pt x="136971" y="876614"/>
                </a:lnTo>
                <a:lnTo>
                  <a:pt x="156408" y="836104"/>
                </a:lnTo>
                <a:lnTo>
                  <a:pt x="177013" y="796273"/>
                </a:lnTo>
                <a:lnTo>
                  <a:pt x="198766" y="757142"/>
                </a:lnTo>
                <a:lnTo>
                  <a:pt x="221644" y="718734"/>
                </a:lnTo>
                <a:lnTo>
                  <a:pt x="245624" y="681071"/>
                </a:lnTo>
                <a:lnTo>
                  <a:pt x="270685" y="644175"/>
                </a:lnTo>
                <a:lnTo>
                  <a:pt x="296804" y="608067"/>
                </a:lnTo>
                <a:lnTo>
                  <a:pt x="323959" y="572770"/>
                </a:lnTo>
                <a:lnTo>
                  <a:pt x="352129" y="538306"/>
                </a:lnTo>
                <a:lnTo>
                  <a:pt x="381291" y="504697"/>
                </a:lnTo>
                <a:lnTo>
                  <a:pt x="411423" y="471964"/>
                </a:lnTo>
                <a:lnTo>
                  <a:pt x="442503" y="440130"/>
                </a:lnTo>
                <a:lnTo>
                  <a:pt x="474508" y="409217"/>
                </a:lnTo>
                <a:lnTo>
                  <a:pt x="507417" y="379247"/>
                </a:lnTo>
                <a:lnTo>
                  <a:pt x="541208" y="350241"/>
                </a:lnTo>
                <a:lnTo>
                  <a:pt x="575858" y="322222"/>
                </a:lnTo>
                <a:lnTo>
                  <a:pt x="611345" y="295212"/>
                </a:lnTo>
                <a:lnTo>
                  <a:pt x="647647" y="269233"/>
                </a:lnTo>
                <a:lnTo>
                  <a:pt x="684742" y="244307"/>
                </a:lnTo>
                <a:lnTo>
                  <a:pt x="722608" y="220455"/>
                </a:lnTo>
                <a:lnTo>
                  <a:pt x="761223" y="197700"/>
                </a:lnTo>
                <a:lnTo>
                  <a:pt x="800565" y="176064"/>
                </a:lnTo>
                <a:lnTo>
                  <a:pt x="840611" y="155569"/>
                </a:lnTo>
                <a:lnTo>
                  <a:pt x="881339" y="136237"/>
                </a:lnTo>
                <a:lnTo>
                  <a:pt x="922728" y="118089"/>
                </a:lnTo>
                <a:lnTo>
                  <a:pt x="964755" y="101148"/>
                </a:lnTo>
                <a:lnTo>
                  <a:pt x="1007398" y="85436"/>
                </a:lnTo>
                <a:lnTo>
                  <a:pt x="1050634" y="70975"/>
                </a:lnTo>
                <a:lnTo>
                  <a:pt x="1094443" y="57787"/>
                </a:lnTo>
                <a:lnTo>
                  <a:pt x="1138801" y="45893"/>
                </a:lnTo>
                <a:lnTo>
                  <a:pt x="1183687" y="35317"/>
                </a:lnTo>
                <a:lnTo>
                  <a:pt x="1229078" y="26079"/>
                </a:lnTo>
                <a:lnTo>
                  <a:pt x="1274952" y="18202"/>
                </a:lnTo>
                <a:lnTo>
                  <a:pt x="1321288" y="11708"/>
                </a:lnTo>
                <a:lnTo>
                  <a:pt x="1368063" y="6618"/>
                </a:lnTo>
                <a:lnTo>
                  <a:pt x="1415254" y="2956"/>
                </a:lnTo>
                <a:lnTo>
                  <a:pt x="1462840" y="742"/>
                </a:lnTo>
                <a:lnTo>
                  <a:pt x="1510799" y="0"/>
                </a:lnTo>
                <a:lnTo>
                  <a:pt x="1560794" y="822"/>
                </a:lnTo>
                <a:lnTo>
                  <a:pt x="1610581" y="3278"/>
                </a:lnTo>
                <a:lnTo>
                  <a:pt x="1660123" y="7353"/>
                </a:lnTo>
                <a:lnTo>
                  <a:pt x="1709385" y="13032"/>
                </a:lnTo>
                <a:lnTo>
                  <a:pt x="1758329" y="20299"/>
                </a:lnTo>
                <a:lnTo>
                  <a:pt x="1806918" y="29140"/>
                </a:lnTo>
                <a:lnTo>
                  <a:pt x="1855117" y="39540"/>
                </a:lnTo>
                <a:lnTo>
                  <a:pt x="1902887" y="51483"/>
                </a:lnTo>
                <a:lnTo>
                  <a:pt x="1950193" y="64954"/>
                </a:lnTo>
                <a:lnTo>
                  <a:pt x="1996998" y="79938"/>
                </a:lnTo>
                <a:lnTo>
                  <a:pt x="2043265" y="96421"/>
                </a:lnTo>
                <a:lnTo>
                  <a:pt x="2088958" y="114386"/>
                </a:lnTo>
                <a:lnTo>
                  <a:pt x="2134039" y="133819"/>
                </a:lnTo>
                <a:lnTo>
                  <a:pt x="2178472" y="154704"/>
                </a:lnTo>
                <a:lnTo>
                  <a:pt x="2222221" y="177027"/>
                </a:lnTo>
                <a:lnTo>
                  <a:pt x="2265248" y="200773"/>
                </a:lnTo>
                <a:lnTo>
                  <a:pt x="2307517" y="225926"/>
                </a:lnTo>
                <a:lnTo>
                  <a:pt x="2348992" y="252471"/>
                </a:lnTo>
                <a:lnTo>
                  <a:pt x="2389635" y="280393"/>
                </a:lnTo>
                <a:lnTo>
                  <a:pt x="2429410" y="309677"/>
                </a:lnTo>
                <a:lnTo>
                  <a:pt x="2468281" y="340308"/>
                </a:lnTo>
                <a:lnTo>
                  <a:pt x="2506210" y="372270"/>
                </a:lnTo>
                <a:lnTo>
                  <a:pt x="2543161" y="405550"/>
                </a:lnTo>
                <a:lnTo>
                  <a:pt x="2579096" y="440130"/>
                </a:lnTo>
                <a:lnTo>
                  <a:pt x="2613864" y="475873"/>
                </a:lnTo>
                <a:lnTo>
                  <a:pt x="2647322" y="512626"/>
                </a:lnTo>
                <a:lnTo>
                  <a:pt x="2679457" y="550352"/>
                </a:lnTo>
                <a:lnTo>
                  <a:pt x="2710253" y="589014"/>
                </a:lnTo>
                <a:lnTo>
                  <a:pt x="2739695" y="628576"/>
                </a:lnTo>
                <a:lnTo>
                  <a:pt x="2767767" y="669001"/>
                </a:lnTo>
                <a:lnTo>
                  <a:pt x="2794456" y="710253"/>
                </a:lnTo>
                <a:lnTo>
                  <a:pt x="2819744" y="752296"/>
                </a:lnTo>
                <a:lnTo>
                  <a:pt x="2843617" y="795093"/>
                </a:lnTo>
                <a:lnTo>
                  <a:pt x="2866061" y="838607"/>
                </a:lnTo>
                <a:lnTo>
                  <a:pt x="2887059" y="882802"/>
                </a:lnTo>
                <a:lnTo>
                  <a:pt x="2906597" y="927641"/>
                </a:lnTo>
                <a:lnTo>
                  <a:pt x="2924659" y="973089"/>
                </a:lnTo>
                <a:lnTo>
                  <a:pt x="2941230" y="1019108"/>
                </a:lnTo>
                <a:lnTo>
                  <a:pt x="2956295" y="1065662"/>
                </a:lnTo>
                <a:lnTo>
                  <a:pt x="2969839" y="1112714"/>
                </a:lnTo>
                <a:lnTo>
                  <a:pt x="2981846" y="1160228"/>
                </a:lnTo>
                <a:lnTo>
                  <a:pt x="2992302" y="1208168"/>
                </a:lnTo>
                <a:lnTo>
                  <a:pt x="3001190" y="1256497"/>
                </a:lnTo>
                <a:lnTo>
                  <a:pt x="3008497" y="1305179"/>
                </a:lnTo>
                <a:lnTo>
                  <a:pt x="3014207" y="1354176"/>
                </a:lnTo>
                <a:lnTo>
                  <a:pt x="3018304" y="1403453"/>
                </a:lnTo>
                <a:lnTo>
                  <a:pt x="3020773" y="1452973"/>
                </a:lnTo>
                <a:lnTo>
                  <a:pt x="3021599" y="1502699"/>
                </a:lnTo>
                <a:lnTo>
                  <a:pt x="3020853" y="1550401"/>
                </a:lnTo>
                <a:lnTo>
                  <a:pt x="3018627" y="1597733"/>
                </a:lnTo>
                <a:lnTo>
                  <a:pt x="3014945" y="1644671"/>
                </a:lnTo>
                <a:lnTo>
                  <a:pt x="3009828" y="1691195"/>
                </a:lnTo>
                <a:lnTo>
                  <a:pt x="3003299" y="1737282"/>
                </a:lnTo>
                <a:lnTo>
                  <a:pt x="2995380" y="1782911"/>
                </a:lnTo>
                <a:lnTo>
                  <a:pt x="2986092" y="1828058"/>
                </a:lnTo>
                <a:lnTo>
                  <a:pt x="2975458" y="1872704"/>
                </a:lnTo>
                <a:lnTo>
                  <a:pt x="2963501" y="1916824"/>
                </a:lnTo>
                <a:lnTo>
                  <a:pt x="2950241" y="1960398"/>
                </a:lnTo>
                <a:lnTo>
                  <a:pt x="2935702" y="2003402"/>
                </a:lnTo>
                <a:lnTo>
                  <a:pt x="2919905" y="2045817"/>
                </a:lnTo>
                <a:lnTo>
                  <a:pt x="2902873" y="2087618"/>
                </a:lnTo>
                <a:lnTo>
                  <a:pt x="2884628" y="2128785"/>
                </a:lnTo>
                <a:lnTo>
                  <a:pt x="2865191" y="2169295"/>
                </a:lnTo>
                <a:lnTo>
                  <a:pt x="2844586" y="2209126"/>
                </a:lnTo>
                <a:lnTo>
                  <a:pt x="2822833" y="2248257"/>
                </a:lnTo>
                <a:lnTo>
                  <a:pt x="2799955" y="2286665"/>
                </a:lnTo>
                <a:lnTo>
                  <a:pt x="2775975" y="2324328"/>
                </a:lnTo>
                <a:lnTo>
                  <a:pt x="2750914" y="2361224"/>
                </a:lnTo>
                <a:lnTo>
                  <a:pt x="2724795" y="2397332"/>
                </a:lnTo>
                <a:lnTo>
                  <a:pt x="2697640" y="2432629"/>
                </a:lnTo>
                <a:lnTo>
                  <a:pt x="2669470" y="2467093"/>
                </a:lnTo>
                <a:lnTo>
                  <a:pt x="2640308" y="2500702"/>
                </a:lnTo>
                <a:lnTo>
                  <a:pt x="2610176" y="2533435"/>
                </a:lnTo>
                <a:lnTo>
                  <a:pt x="2579096" y="2565269"/>
                </a:lnTo>
                <a:lnTo>
                  <a:pt x="2547091" y="2596182"/>
                </a:lnTo>
                <a:lnTo>
                  <a:pt x="2514182" y="2626152"/>
                </a:lnTo>
                <a:lnTo>
                  <a:pt x="2480391" y="2655158"/>
                </a:lnTo>
                <a:lnTo>
                  <a:pt x="2445741" y="2683177"/>
                </a:lnTo>
                <a:lnTo>
                  <a:pt x="2410254" y="2710187"/>
                </a:lnTo>
                <a:lnTo>
                  <a:pt x="2373952" y="2736166"/>
                </a:lnTo>
                <a:lnTo>
                  <a:pt x="2336857" y="2761092"/>
                </a:lnTo>
                <a:lnTo>
                  <a:pt x="2298991" y="2784944"/>
                </a:lnTo>
                <a:lnTo>
                  <a:pt x="2260376" y="2807699"/>
                </a:lnTo>
                <a:lnTo>
                  <a:pt x="2221034" y="2829335"/>
                </a:lnTo>
                <a:lnTo>
                  <a:pt x="2180988" y="2849830"/>
                </a:lnTo>
                <a:lnTo>
                  <a:pt x="2140260" y="2869162"/>
                </a:lnTo>
                <a:lnTo>
                  <a:pt x="2098871" y="2887310"/>
                </a:lnTo>
                <a:lnTo>
                  <a:pt x="2056844" y="2904251"/>
                </a:lnTo>
                <a:lnTo>
                  <a:pt x="2014201" y="2919963"/>
                </a:lnTo>
                <a:lnTo>
                  <a:pt x="1970965" y="2934424"/>
                </a:lnTo>
                <a:lnTo>
                  <a:pt x="1927156" y="2947612"/>
                </a:lnTo>
                <a:lnTo>
                  <a:pt x="1882798" y="2959506"/>
                </a:lnTo>
                <a:lnTo>
                  <a:pt x="1837912" y="2970082"/>
                </a:lnTo>
                <a:lnTo>
                  <a:pt x="1792521" y="2979320"/>
                </a:lnTo>
                <a:lnTo>
                  <a:pt x="1746647" y="2987197"/>
                </a:lnTo>
                <a:lnTo>
                  <a:pt x="1700311" y="2993691"/>
                </a:lnTo>
                <a:lnTo>
                  <a:pt x="1653536" y="2998781"/>
                </a:lnTo>
                <a:lnTo>
                  <a:pt x="1606345" y="3002443"/>
                </a:lnTo>
                <a:lnTo>
                  <a:pt x="1558759" y="3004657"/>
                </a:lnTo>
                <a:lnTo>
                  <a:pt x="1510799" y="3005399"/>
                </a:lnTo>
                <a:lnTo>
                  <a:pt x="1462840" y="3004657"/>
                </a:lnTo>
                <a:lnTo>
                  <a:pt x="1415254" y="3002443"/>
                </a:lnTo>
                <a:lnTo>
                  <a:pt x="1368063" y="2998781"/>
                </a:lnTo>
                <a:lnTo>
                  <a:pt x="1321288" y="2993691"/>
                </a:lnTo>
                <a:lnTo>
                  <a:pt x="1274952" y="2987197"/>
                </a:lnTo>
                <a:lnTo>
                  <a:pt x="1229078" y="2979320"/>
                </a:lnTo>
                <a:lnTo>
                  <a:pt x="1183687" y="2970082"/>
                </a:lnTo>
                <a:lnTo>
                  <a:pt x="1138801" y="2959506"/>
                </a:lnTo>
                <a:lnTo>
                  <a:pt x="1094443" y="2947612"/>
                </a:lnTo>
                <a:lnTo>
                  <a:pt x="1050634" y="2934424"/>
                </a:lnTo>
                <a:lnTo>
                  <a:pt x="1007398" y="2919963"/>
                </a:lnTo>
                <a:lnTo>
                  <a:pt x="964755" y="2904251"/>
                </a:lnTo>
                <a:lnTo>
                  <a:pt x="922728" y="2887310"/>
                </a:lnTo>
                <a:lnTo>
                  <a:pt x="881339" y="2869162"/>
                </a:lnTo>
                <a:lnTo>
                  <a:pt x="840611" y="2849830"/>
                </a:lnTo>
                <a:lnTo>
                  <a:pt x="800565" y="2829335"/>
                </a:lnTo>
                <a:lnTo>
                  <a:pt x="761223" y="2807699"/>
                </a:lnTo>
                <a:lnTo>
                  <a:pt x="722608" y="2784944"/>
                </a:lnTo>
                <a:lnTo>
                  <a:pt x="684742" y="2761092"/>
                </a:lnTo>
                <a:lnTo>
                  <a:pt x="647647" y="2736166"/>
                </a:lnTo>
                <a:lnTo>
                  <a:pt x="611345" y="2710187"/>
                </a:lnTo>
                <a:lnTo>
                  <a:pt x="575858" y="2683177"/>
                </a:lnTo>
                <a:lnTo>
                  <a:pt x="541208" y="2655158"/>
                </a:lnTo>
                <a:lnTo>
                  <a:pt x="507417" y="2626152"/>
                </a:lnTo>
                <a:lnTo>
                  <a:pt x="474508" y="2596182"/>
                </a:lnTo>
                <a:lnTo>
                  <a:pt x="442503" y="2565269"/>
                </a:lnTo>
                <a:lnTo>
                  <a:pt x="411423" y="2533435"/>
                </a:lnTo>
                <a:lnTo>
                  <a:pt x="381291" y="2500702"/>
                </a:lnTo>
                <a:lnTo>
                  <a:pt x="352129" y="2467093"/>
                </a:lnTo>
                <a:lnTo>
                  <a:pt x="323959" y="2432629"/>
                </a:lnTo>
                <a:lnTo>
                  <a:pt x="296804" y="2397332"/>
                </a:lnTo>
                <a:lnTo>
                  <a:pt x="270685" y="2361224"/>
                </a:lnTo>
                <a:lnTo>
                  <a:pt x="245624" y="2324328"/>
                </a:lnTo>
                <a:lnTo>
                  <a:pt x="221644" y="2286665"/>
                </a:lnTo>
                <a:lnTo>
                  <a:pt x="198766" y="2248257"/>
                </a:lnTo>
                <a:lnTo>
                  <a:pt x="177013" y="2209126"/>
                </a:lnTo>
                <a:lnTo>
                  <a:pt x="156408" y="2169295"/>
                </a:lnTo>
                <a:lnTo>
                  <a:pt x="136971" y="2128785"/>
                </a:lnTo>
                <a:lnTo>
                  <a:pt x="118726" y="2087618"/>
                </a:lnTo>
                <a:lnTo>
                  <a:pt x="101694" y="2045817"/>
                </a:lnTo>
                <a:lnTo>
                  <a:pt x="85897" y="2003402"/>
                </a:lnTo>
                <a:lnTo>
                  <a:pt x="71358" y="1960398"/>
                </a:lnTo>
                <a:lnTo>
                  <a:pt x="58098" y="1916824"/>
                </a:lnTo>
                <a:lnTo>
                  <a:pt x="46141" y="1872704"/>
                </a:lnTo>
                <a:lnTo>
                  <a:pt x="35507" y="1828058"/>
                </a:lnTo>
                <a:lnTo>
                  <a:pt x="26219" y="1782911"/>
                </a:lnTo>
                <a:lnTo>
                  <a:pt x="18300" y="1737282"/>
                </a:lnTo>
                <a:lnTo>
                  <a:pt x="11771" y="1691195"/>
                </a:lnTo>
                <a:lnTo>
                  <a:pt x="6654" y="1644671"/>
                </a:lnTo>
                <a:lnTo>
                  <a:pt x="2972" y="1597733"/>
                </a:lnTo>
                <a:lnTo>
                  <a:pt x="746" y="1550401"/>
                </a:lnTo>
                <a:lnTo>
                  <a:pt x="0" y="1502699"/>
                </a:lnTo>
                <a:close/>
              </a:path>
            </a:pathLst>
          </a:custGeom>
          <a:ln w="28574">
            <a:solidFill>
              <a:srgbClr val="6C9E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361845" y="3133492"/>
            <a:ext cx="1126490" cy="44830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75640">
              <a:lnSpc>
                <a:spcPts val="1664"/>
              </a:lnSpc>
              <a:spcBef>
                <a:spcPts val="100"/>
              </a:spcBef>
            </a:pPr>
            <a:r>
              <a:rPr dirty="0" sz="1400" spc="10" b="1">
                <a:solidFill>
                  <a:srgbClr val="34495E"/>
                </a:solidFill>
                <a:latin typeface="Roboto"/>
                <a:cs typeface="Roboto"/>
              </a:rPr>
              <a:t>Weex</a:t>
            </a:r>
            <a:endParaRPr sz="1400">
              <a:latin typeface="Roboto"/>
              <a:cs typeface="Roboto"/>
            </a:endParaRPr>
          </a:p>
          <a:p>
            <a:pPr marL="12700">
              <a:lnSpc>
                <a:spcPts val="1664"/>
              </a:lnSpc>
            </a:pPr>
            <a:r>
              <a:rPr dirty="0" sz="1400" spc="10" b="1">
                <a:solidFill>
                  <a:srgbClr val="34495E"/>
                </a:solidFill>
                <a:latin typeface="Roboto"/>
                <a:cs typeface="Roboto"/>
              </a:rPr>
              <a:t>Native</a:t>
            </a:r>
            <a:r>
              <a:rPr dirty="0" sz="1400" spc="-55" b="1">
                <a:solidFill>
                  <a:srgbClr val="34495E"/>
                </a:solidFill>
                <a:latin typeface="Roboto"/>
                <a:cs typeface="Roboto"/>
              </a:rPr>
              <a:t> </a:t>
            </a:r>
            <a:r>
              <a:rPr dirty="0" sz="1400" spc="-10" b="1">
                <a:solidFill>
                  <a:srgbClr val="34495E"/>
                </a:solidFill>
                <a:latin typeface="MS PGothic"/>
                <a:cs typeface="MS PGothic"/>
              </a:rPr>
              <a:t>端特性</a:t>
            </a:r>
            <a:endParaRPr sz="1400">
              <a:latin typeface="MS PGothic"/>
              <a:cs typeface="MS P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61200" y="3383671"/>
            <a:ext cx="339090" cy="4445"/>
          </a:xfrm>
          <a:custGeom>
            <a:avLst/>
            <a:gdLst/>
            <a:ahLst/>
            <a:cxnLst/>
            <a:rect l="l" t="t" r="r" b="b"/>
            <a:pathLst>
              <a:path w="339089" h="4445">
                <a:moveTo>
                  <a:pt x="0" y="4261"/>
                </a:moveTo>
                <a:lnTo>
                  <a:pt x="338708" y="0"/>
                </a:lnTo>
              </a:path>
            </a:pathLst>
          </a:custGeom>
          <a:ln w="19049">
            <a:solidFill>
              <a:srgbClr val="6C9E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899512" y="3352208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4" h="63500">
                <a:moveTo>
                  <a:pt x="791" y="62926"/>
                </a:moveTo>
                <a:lnTo>
                  <a:pt x="0" y="0"/>
                </a:lnTo>
                <a:lnTo>
                  <a:pt x="86839" y="30375"/>
                </a:lnTo>
                <a:lnTo>
                  <a:pt x="791" y="62926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899512" y="3352208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4" h="63500">
                <a:moveTo>
                  <a:pt x="791" y="62926"/>
                </a:moveTo>
                <a:lnTo>
                  <a:pt x="86839" y="30375"/>
                </a:lnTo>
                <a:lnTo>
                  <a:pt x="0" y="0"/>
                </a:lnTo>
                <a:lnTo>
                  <a:pt x="791" y="62926"/>
                </a:lnTo>
                <a:close/>
              </a:path>
            </a:pathLst>
          </a:custGeom>
          <a:ln w="19049">
            <a:solidFill>
              <a:srgbClr val="6C9E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222099" y="3356467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86450" y="62931"/>
                </a:moveTo>
                <a:lnTo>
                  <a:pt x="0" y="31465"/>
                </a:lnTo>
                <a:lnTo>
                  <a:pt x="86450" y="0"/>
                </a:lnTo>
                <a:lnTo>
                  <a:pt x="86450" y="62931"/>
                </a:lnTo>
                <a:close/>
              </a:path>
            </a:pathLst>
          </a:custGeom>
          <a:solidFill>
            <a:srgbClr val="42B9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222099" y="3356467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86450" y="0"/>
                </a:moveTo>
                <a:lnTo>
                  <a:pt x="0" y="31465"/>
                </a:lnTo>
                <a:lnTo>
                  <a:pt x="86450" y="62931"/>
                </a:lnTo>
                <a:lnTo>
                  <a:pt x="86450" y="0"/>
                </a:lnTo>
                <a:close/>
              </a:path>
            </a:pathLst>
          </a:custGeom>
          <a:ln w="19049">
            <a:solidFill>
              <a:srgbClr val="42B9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295849" y="3070827"/>
            <a:ext cx="1481455" cy="499109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ts val="1664"/>
              </a:lnSpc>
              <a:spcBef>
                <a:spcPts val="500"/>
              </a:spcBef>
              <a:tabLst>
                <a:tab pos="508000" algn="l"/>
              </a:tabLst>
            </a:pPr>
            <a:r>
              <a:rPr dirty="0" baseline="9259" sz="2700" b="1" u="heavy">
                <a:solidFill>
                  <a:srgbClr val="34495E"/>
                </a:solidFill>
                <a:latin typeface="Times New Roman"/>
                <a:cs typeface="Times New Roman"/>
              </a:rPr>
              <a:t> 	</a:t>
            </a:r>
            <a:r>
              <a:rPr dirty="0" baseline="9259" sz="2700" spc="-315" b="1">
                <a:solidFill>
                  <a:srgbClr val="34495E"/>
                </a:solidFill>
                <a:latin typeface="Times New Roman"/>
                <a:cs typeface="Times New Roman"/>
              </a:rPr>
              <a:t> </a:t>
            </a:r>
            <a:r>
              <a:rPr dirty="0" sz="1400" spc="25" b="1">
                <a:solidFill>
                  <a:srgbClr val="34495E"/>
                </a:solidFill>
                <a:latin typeface="Roboto"/>
                <a:cs typeface="Roboto"/>
              </a:rPr>
              <a:t>Vue</a:t>
            </a:r>
            <a:endParaRPr sz="1400">
              <a:latin typeface="Roboto"/>
              <a:cs typeface="Roboto"/>
            </a:endParaRPr>
          </a:p>
          <a:p>
            <a:pPr marL="539115">
              <a:lnSpc>
                <a:spcPts val="1664"/>
              </a:lnSpc>
            </a:pPr>
            <a:r>
              <a:rPr dirty="0" sz="1400" spc="5" b="1">
                <a:solidFill>
                  <a:srgbClr val="34495E"/>
                </a:solidFill>
                <a:latin typeface="Roboto"/>
                <a:cs typeface="Roboto"/>
              </a:rPr>
              <a:t>Web</a:t>
            </a:r>
            <a:r>
              <a:rPr dirty="0" sz="1400" spc="-75" b="1">
                <a:solidFill>
                  <a:srgbClr val="34495E"/>
                </a:solidFill>
                <a:latin typeface="Roboto"/>
                <a:cs typeface="Roboto"/>
              </a:rPr>
              <a:t> </a:t>
            </a:r>
            <a:r>
              <a:rPr dirty="0" sz="1400" spc="-10" b="1">
                <a:solidFill>
                  <a:srgbClr val="34495E"/>
                </a:solidFill>
                <a:latin typeface="MS PGothic"/>
                <a:cs typeface="MS PGothic"/>
              </a:rPr>
              <a:t>端特性</a:t>
            </a:r>
            <a:endParaRPr sz="1400">
              <a:latin typeface="MS PGothic"/>
              <a:cs typeface="MS PGothic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187375" y="3029781"/>
            <a:ext cx="939800" cy="575945"/>
          </a:xfrm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12700" marR="5080" indent="114300">
              <a:lnSpc>
                <a:spcPct val="100699"/>
              </a:lnSpc>
              <a:spcBef>
                <a:spcPts val="85"/>
              </a:spcBef>
            </a:pPr>
            <a:r>
              <a:rPr dirty="0" sz="1800" spc="-10">
                <a:solidFill>
                  <a:srgbClr val="34495E"/>
                </a:solidFill>
              </a:rPr>
              <a:t>跨平台 </a:t>
            </a:r>
            <a:r>
              <a:rPr dirty="0" sz="1800" spc="-10">
                <a:solidFill>
                  <a:srgbClr val="34495E"/>
                </a:solidFill>
              </a:rPr>
              <a:t>通用</a:t>
            </a:r>
            <a:r>
              <a:rPr dirty="0" sz="1800" spc="-10">
                <a:solidFill>
                  <a:srgbClr val="34495E"/>
                </a:solidFill>
                <a:latin typeface="黑体"/>
                <a:cs typeface="黑体"/>
              </a:rPr>
              <a:t>组</a:t>
            </a:r>
            <a:r>
              <a:rPr dirty="0" sz="1800" spc="-10">
                <a:solidFill>
                  <a:srgbClr val="34495E"/>
                </a:solidFill>
              </a:rPr>
              <a:t>件</a:t>
            </a:r>
            <a:endParaRPr sz="18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03200" y="1428266"/>
            <a:ext cx="2137574" cy="21375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472994" y="3529797"/>
            <a:ext cx="219837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b="1">
                <a:solidFill>
                  <a:srgbClr val="34495E"/>
                </a:solidFill>
                <a:latin typeface="Source Sans Pro"/>
                <a:cs typeface="Source Sans Pro"/>
              </a:rPr>
              <a:t>Thanks!</a:t>
            </a:r>
            <a:endParaRPr sz="4800">
              <a:latin typeface="Source Sans Pro"/>
              <a:cs typeface="Source Sans Pr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49500" y="5916179"/>
            <a:ext cx="5626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34495E"/>
                </a:solidFill>
                <a:latin typeface="Source Sans Pro"/>
                <a:cs typeface="Source Sans Pro"/>
              </a:rPr>
              <a:t>@vuejs</a:t>
            </a:r>
            <a:endParaRPr sz="1400">
              <a:latin typeface="Source Sans Pro"/>
              <a:cs typeface="Source Sans Pr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15650" y="5850266"/>
            <a:ext cx="396549" cy="396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227000" y="5916162"/>
            <a:ext cx="7423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34495E"/>
                </a:solidFill>
                <a:latin typeface="Source Sans Pro"/>
                <a:cs typeface="Source Sans Pro"/>
              </a:rPr>
              <a:t>vuejs/vue</a:t>
            </a:r>
            <a:endParaRPr sz="1400">
              <a:latin typeface="Source Sans Pro"/>
              <a:cs typeface="Source Sans Pr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59725" y="5904717"/>
            <a:ext cx="324174" cy="3241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456925" y="5916179"/>
            <a:ext cx="7042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34495E"/>
                </a:solidFill>
                <a:latin typeface="Source Sans Pro"/>
                <a:cs typeface="Source Sans Pro"/>
              </a:rPr>
              <a:t>vuejs.org</a:t>
            </a:r>
            <a:endParaRPr sz="1400">
              <a:latin typeface="Source Sans Pro"/>
              <a:cs typeface="Source Sans Pr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052303" y="5935037"/>
            <a:ext cx="324173" cy="263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79699" y="2390849"/>
            <a:ext cx="2076450" cy="2076450"/>
          </a:xfrm>
          <a:custGeom>
            <a:avLst/>
            <a:gdLst/>
            <a:ahLst/>
            <a:cxnLst/>
            <a:rect l="l" t="t" r="r" b="b"/>
            <a:pathLst>
              <a:path w="2076450" h="2076450">
                <a:moveTo>
                  <a:pt x="1038149" y="2076299"/>
                </a:moveTo>
                <a:lnTo>
                  <a:pt x="990629" y="2075231"/>
                </a:lnTo>
                <a:lnTo>
                  <a:pt x="943657" y="2072057"/>
                </a:lnTo>
                <a:lnTo>
                  <a:pt x="897279" y="2066822"/>
                </a:lnTo>
                <a:lnTo>
                  <a:pt x="851541" y="2059574"/>
                </a:lnTo>
                <a:lnTo>
                  <a:pt x="806489" y="2050356"/>
                </a:lnTo>
                <a:lnTo>
                  <a:pt x="762168" y="2039216"/>
                </a:lnTo>
                <a:lnTo>
                  <a:pt x="718625" y="2026199"/>
                </a:lnTo>
                <a:lnTo>
                  <a:pt x="675905" y="2011350"/>
                </a:lnTo>
                <a:lnTo>
                  <a:pt x="634055" y="1994716"/>
                </a:lnTo>
                <a:lnTo>
                  <a:pt x="593119" y="1976343"/>
                </a:lnTo>
                <a:lnTo>
                  <a:pt x="553144" y="1956276"/>
                </a:lnTo>
                <a:lnTo>
                  <a:pt x="514175" y="1934562"/>
                </a:lnTo>
                <a:lnTo>
                  <a:pt x="476259" y="1911245"/>
                </a:lnTo>
                <a:lnTo>
                  <a:pt x="439441" y="1886371"/>
                </a:lnTo>
                <a:lnTo>
                  <a:pt x="403767" y="1859988"/>
                </a:lnTo>
                <a:lnTo>
                  <a:pt x="369283" y="1832140"/>
                </a:lnTo>
                <a:lnTo>
                  <a:pt x="336034" y="1802872"/>
                </a:lnTo>
                <a:lnTo>
                  <a:pt x="304067" y="1772232"/>
                </a:lnTo>
                <a:lnTo>
                  <a:pt x="273426" y="1740265"/>
                </a:lnTo>
                <a:lnTo>
                  <a:pt x="244159" y="1707016"/>
                </a:lnTo>
                <a:lnTo>
                  <a:pt x="216311" y="1672532"/>
                </a:lnTo>
                <a:lnTo>
                  <a:pt x="189927" y="1636858"/>
                </a:lnTo>
                <a:lnTo>
                  <a:pt x="165054" y="1600040"/>
                </a:lnTo>
                <a:lnTo>
                  <a:pt x="141737" y="1562124"/>
                </a:lnTo>
                <a:lnTo>
                  <a:pt x="120023" y="1523155"/>
                </a:lnTo>
                <a:lnTo>
                  <a:pt x="99956" y="1483180"/>
                </a:lnTo>
                <a:lnTo>
                  <a:pt x="81582" y="1442244"/>
                </a:lnTo>
                <a:lnTo>
                  <a:pt x="64949" y="1400394"/>
                </a:lnTo>
                <a:lnTo>
                  <a:pt x="50100" y="1357674"/>
                </a:lnTo>
                <a:lnTo>
                  <a:pt x="37083" y="1314131"/>
                </a:lnTo>
                <a:lnTo>
                  <a:pt x="25943" y="1269810"/>
                </a:lnTo>
                <a:lnTo>
                  <a:pt x="16725" y="1224758"/>
                </a:lnTo>
                <a:lnTo>
                  <a:pt x="9477" y="1179020"/>
                </a:lnTo>
                <a:lnTo>
                  <a:pt x="4242" y="1132642"/>
                </a:lnTo>
                <a:lnTo>
                  <a:pt x="1068" y="1085670"/>
                </a:lnTo>
                <a:lnTo>
                  <a:pt x="0" y="1038149"/>
                </a:lnTo>
                <a:lnTo>
                  <a:pt x="1068" y="990629"/>
                </a:lnTo>
                <a:lnTo>
                  <a:pt x="4242" y="943657"/>
                </a:lnTo>
                <a:lnTo>
                  <a:pt x="9477" y="897279"/>
                </a:lnTo>
                <a:lnTo>
                  <a:pt x="16725" y="851541"/>
                </a:lnTo>
                <a:lnTo>
                  <a:pt x="25943" y="806489"/>
                </a:lnTo>
                <a:lnTo>
                  <a:pt x="37083" y="762168"/>
                </a:lnTo>
                <a:lnTo>
                  <a:pt x="50100" y="718625"/>
                </a:lnTo>
                <a:lnTo>
                  <a:pt x="64949" y="675905"/>
                </a:lnTo>
                <a:lnTo>
                  <a:pt x="81582" y="634055"/>
                </a:lnTo>
                <a:lnTo>
                  <a:pt x="99956" y="593119"/>
                </a:lnTo>
                <a:lnTo>
                  <a:pt x="120023" y="553144"/>
                </a:lnTo>
                <a:lnTo>
                  <a:pt x="141737" y="514175"/>
                </a:lnTo>
                <a:lnTo>
                  <a:pt x="165054" y="476259"/>
                </a:lnTo>
                <a:lnTo>
                  <a:pt x="189927" y="439441"/>
                </a:lnTo>
                <a:lnTo>
                  <a:pt x="216311" y="403767"/>
                </a:lnTo>
                <a:lnTo>
                  <a:pt x="244159" y="369283"/>
                </a:lnTo>
                <a:lnTo>
                  <a:pt x="273426" y="336034"/>
                </a:lnTo>
                <a:lnTo>
                  <a:pt x="304067" y="304067"/>
                </a:lnTo>
                <a:lnTo>
                  <a:pt x="336034" y="273426"/>
                </a:lnTo>
                <a:lnTo>
                  <a:pt x="369283" y="244159"/>
                </a:lnTo>
                <a:lnTo>
                  <a:pt x="403767" y="216311"/>
                </a:lnTo>
                <a:lnTo>
                  <a:pt x="439441" y="189927"/>
                </a:lnTo>
                <a:lnTo>
                  <a:pt x="476259" y="165054"/>
                </a:lnTo>
                <a:lnTo>
                  <a:pt x="514175" y="141737"/>
                </a:lnTo>
                <a:lnTo>
                  <a:pt x="553144" y="120023"/>
                </a:lnTo>
                <a:lnTo>
                  <a:pt x="593119" y="99956"/>
                </a:lnTo>
                <a:lnTo>
                  <a:pt x="634055" y="81582"/>
                </a:lnTo>
                <a:lnTo>
                  <a:pt x="675905" y="64949"/>
                </a:lnTo>
                <a:lnTo>
                  <a:pt x="718625" y="50100"/>
                </a:lnTo>
                <a:lnTo>
                  <a:pt x="762168" y="37083"/>
                </a:lnTo>
                <a:lnTo>
                  <a:pt x="806489" y="25943"/>
                </a:lnTo>
                <a:lnTo>
                  <a:pt x="851541" y="16725"/>
                </a:lnTo>
                <a:lnTo>
                  <a:pt x="897279" y="9477"/>
                </a:lnTo>
                <a:lnTo>
                  <a:pt x="943657" y="4242"/>
                </a:lnTo>
                <a:lnTo>
                  <a:pt x="990629" y="1068"/>
                </a:lnTo>
                <a:lnTo>
                  <a:pt x="1038149" y="0"/>
                </a:lnTo>
                <a:lnTo>
                  <a:pt x="1089628" y="1275"/>
                </a:lnTo>
                <a:lnTo>
                  <a:pt x="1140758" y="5080"/>
                </a:lnTo>
                <a:lnTo>
                  <a:pt x="1191453" y="11377"/>
                </a:lnTo>
                <a:lnTo>
                  <a:pt x="1241628" y="20132"/>
                </a:lnTo>
                <a:lnTo>
                  <a:pt x="1291199" y="31309"/>
                </a:lnTo>
                <a:lnTo>
                  <a:pt x="1340080" y="44874"/>
                </a:lnTo>
                <a:lnTo>
                  <a:pt x="1388186" y="60790"/>
                </a:lnTo>
                <a:lnTo>
                  <a:pt x="1435432" y="79024"/>
                </a:lnTo>
                <a:lnTo>
                  <a:pt x="1481733" y="99539"/>
                </a:lnTo>
                <a:lnTo>
                  <a:pt x="1527004" y="122300"/>
                </a:lnTo>
                <a:lnTo>
                  <a:pt x="1571160" y="147273"/>
                </a:lnTo>
                <a:lnTo>
                  <a:pt x="1614116" y="174421"/>
                </a:lnTo>
                <a:lnTo>
                  <a:pt x="1655786" y="203710"/>
                </a:lnTo>
                <a:lnTo>
                  <a:pt x="1696085" y="235104"/>
                </a:lnTo>
                <a:lnTo>
                  <a:pt x="1734929" y="268568"/>
                </a:lnTo>
                <a:lnTo>
                  <a:pt x="1772232" y="304067"/>
                </a:lnTo>
                <a:lnTo>
                  <a:pt x="1807731" y="341370"/>
                </a:lnTo>
                <a:lnTo>
                  <a:pt x="1841195" y="380214"/>
                </a:lnTo>
                <a:lnTo>
                  <a:pt x="1872589" y="420513"/>
                </a:lnTo>
                <a:lnTo>
                  <a:pt x="1901878" y="462183"/>
                </a:lnTo>
                <a:lnTo>
                  <a:pt x="1929026" y="505139"/>
                </a:lnTo>
                <a:lnTo>
                  <a:pt x="1953999" y="549295"/>
                </a:lnTo>
                <a:lnTo>
                  <a:pt x="1976760" y="594566"/>
                </a:lnTo>
                <a:lnTo>
                  <a:pt x="1997275" y="640867"/>
                </a:lnTo>
                <a:lnTo>
                  <a:pt x="2015509" y="688113"/>
                </a:lnTo>
                <a:lnTo>
                  <a:pt x="2031425" y="736219"/>
                </a:lnTo>
                <a:lnTo>
                  <a:pt x="2044990" y="785100"/>
                </a:lnTo>
                <a:lnTo>
                  <a:pt x="2056167" y="834671"/>
                </a:lnTo>
                <a:lnTo>
                  <a:pt x="2064922" y="884846"/>
                </a:lnTo>
                <a:lnTo>
                  <a:pt x="2071219" y="935541"/>
                </a:lnTo>
                <a:lnTo>
                  <a:pt x="2075024" y="986671"/>
                </a:lnTo>
                <a:lnTo>
                  <a:pt x="2076299" y="1038149"/>
                </a:lnTo>
                <a:lnTo>
                  <a:pt x="2075231" y="1085670"/>
                </a:lnTo>
                <a:lnTo>
                  <a:pt x="2072057" y="1132642"/>
                </a:lnTo>
                <a:lnTo>
                  <a:pt x="2066822" y="1179020"/>
                </a:lnTo>
                <a:lnTo>
                  <a:pt x="2059574" y="1224758"/>
                </a:lnTo>
                <a:lnTo>
                  <a:pt x="2050356" y="1269810"/>
                </a:lnTo>
                <a:lnTo>
                  <a:pt x="2039216" y="1314131"/>
                </a:lnTo>
                <a:lnTo>
                  <a:pt x="2026199" y="1357674"/>
                </a:lnTo>
                <a:lnTo>
                  <a:pt x="2011350" y="1400394"/>
                </a:lnTo>
                <a:lnTo>
                  <a:pt x="1994716" y="1442244"/>
                </a:lnTo>
                <a:lnTo>
                  <a:pt x="1976343" y="1483180"/>
                </a:lnTo>
                <a:lnTo>
                  <a:pt x="1956276" y="1523155"/>
                </a:lnTo>
                <a:lnTo>
                  <a:pt x="1934562" y="1562124"/>
                </a:lnTo>
                <a:lnTo>
                  <a:pt x="1911245" y="1600040"/>
                </a:lnTo>
                <a:lnTo>
                  <a:pt x="1886371" y="1636858"/>
                </a:lnTo>
                <a:lnTo>
                  <a:pt x="1859988" y="1672532"/>
                </a:lnTo>
                <a:lnTo>
                  <a:pt x="1832140" y="1707016"/>
                </a:lnTo>
                <a:lnTo>
                  <a:pt x="1802872" y="1740265"/>
                </a:lnTo>
                <a:lnTo>
                  <a:pt x="1772232" y="1772232"/>
                </a:lnTo>
                <a:lnTo>
                  <a:pt x="1740265" y="1802872"/>
                </a:lnTo>
                <a:lnTo>
                  <a:pt x="1707016" y="1832140"/>
                </a:lnTo>
                <a:lnTo>
                  <a:pt x="1672532" y="1859988"/>
                </a:lnTo>
                <a:lnTo>
                  <a:pt x="1636858" y="1886371"/>
                </a:lnTo>
                <a:lnTo>
                  <a:pt x="1600040" y="1911245"/>
                </a:lnTo>
                <a:lnTo>
                  <a:pt x="1562124" y="1934562"/>
                </a:lnTo>
                <a:lnTo>
                  <a:pt x="1523155" y="1956276"/>
                </a:lnTo>
                <a:lnTo>
                  <a:pt x="1483180" y="1976343"/>
                </a:lnTo>
                <a:lnTo>
                  <a:pt x="1442244" y="1994716"/>
                </a:lnTo>
                <a:lnTo>
                  <a:pt x="1400394" y="2011350"/>
                </a:lnTo>
                <a:lnTo>
                  <a:pt x="1357674" y="2026199"/>
                </a:lnTo>
                <a:lnTo>
                  <a:pt x="1314131" y="2039216"/>
                </a:lnTo>
                <a:lnTo>
                  <a:pt x="1269810" y="2050356"/>
                </a:lnTo>
                <a:lnTo>
                  <a:pt x="1224758" y="2059574"/>
                </a:lnTo>
                <a:lnTo>
                  <a:pt x="1179020" y="2066822"/>
                </a:lnTo>
                <a:lnTo>
                  <a:pt x="1132642" y="2072057"/>
                </a:lnTo>
                <a:lnTo>
                  <a:pt x="1085670" y="2075231"/>
                </a:lnTo>
                <a:lnTo>
                  <a:pt x="1038149" y="2076299"/>
                </a:lnTo>
                <a:close/>
              </a:path>
            </a:pathLst>
          </a:custGeom>
          <a:solidFill>
            <a:srgbClr val="E0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70398" y="2891631"/>
            <a:ext cx="1295400" cy="962025"/>
          </a:xfrm>
          <a:prstGeom prst="rect"/>
        </p:spPr>
        <p:txBody>
          <a:bodyPr wrap="square" lIns="0" tIns="28575" rIns="0" bIns="0" rtlCol="0" vert="horz">
            <a:spAutoFit/>
          </a:bodyPr>
          <a:lstStyle/>
          <a:p>
            <a:pPr algn="ctr" marL="12065" marR="5080">
              <a:lnSpc>
                <a:spcPct val="114999"/>
              </a:lnSpc>
              <a:spcBef>
                <a:spcPts val="225"/>
              </a:spcBef>
            </a:pPr>
            <a:r>
              <a:rPr dirty="0" sz="2000" spc="-10"/>
              <a:t>内在</a:t>
            </a:r>
            <a:r>
              <a:rPr dirty="0" sz="2000" spc="-15"/>
              <a:t>复</a:t>
            </a:r>
            <a:r>
              <a:rPr dirty="0" sz="2000" spc="-15">
                <a:latin typeface="黑体"/>
                <a:cs typeface="黑体"/>
              </a:rPr>
              <a:t>杂</a:t>
            </a:r>
            <a:r>
              <a:rPr dirty="0" sz="2000" spc="-5"/>
              <a:t>度  </a:t>
            </a:r>
            <a:r>
              <a:rPr dirty="0" sz="1600" spc="25">
                <a:latin typeface="Roboto"/>
                <a:cs typeface="Roboto"/>
              </a:rPr>
              <a:t>Inherent  Complexity</a:t>
            </a:r>
            <a:endParaRPr sz="1600">
              <a:latin typeface="Roboto"/>
              <a:cs typeface="Robo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84824" y="2390849"/>
            <a:ext cx="2076450" cy="2076450"/>
          </a:xfrm>
          <a:custGeom>
            <a:avLst/>
            <a:gdLst/>
            <a:ahLst/>
            <a:cxnLst/>
            <a:rect l="l" t="t" r="r" b="b"/>
            <a:pathLst>
              <a:path w="2076450" h="2076450">
                <a:moveTo>
                  <a:pt x="1038149" y="2076299"/>
                </a:moveTo>
                <a:lnTo>
                  <a:pt x="990629" y="2075231"/>
                </a:lnTo>
                <a:lnTo>
                  <a:pt x="943657" y="2072057"/>
                </a:lnTo>
                <a:lnTo>
                  <a:pt x="897279" y="2066822"/>
                </a:lnTo>
                <a:lnTo>
                  <a:pt x="851541" y="2059574"/>
                </a:lnTo>
                <a:lnTo>
                  <a:pt x="806489" y="2050356"/>
                </a:lnTo>
                <a:lnTo>
                  <a:pt x="762168" y="2039216"/>
                </a:lnTo>
                <a:lnTo>
                  <a:pt x="718625" y="2026199"/>
                </a:lnTo>
                <a:lnTo>
                  <a:pt x="675905" y="2011350"/>
                </a:lnTo>
                <a:lnTo>
                  <a:pt x="634055" y="1994716"/>
                </a:lnTo>
                <a:lnTo>
                  <a:pt x="593119" y="1976343"/>
                </a:lnTo>
                <a:lnTo>
                  <a:pt x="553144" y="1956276"/>
                </a:lnTo>
                <a:lnTo>
                  <a:pt x="514175" y="1934562"/>
                </a:lnTo>
                <a:lnTo>
                  <a:pt x="476259" y="1911245"/>
                </a:lnTo>
                <a:lnTo>
                  <a:pt x="439441" y="1886371"/>
                </a:lnTo>
                <a:lnTo>
                  <a:pt x="403767" y="1859988"/>
                </a:lnTo>
                <a:lnTo>
                  <a:pt x="369283" y="1832140"/>
                </a:lnTo>
                <a:lnTo>
                  <a:pt x="336034" y="1802872"/>
                </a:lnTo>
                <a:lnTo>
                  <a:pt x="304067" y="1772232"/>
                </a:lnTo>
                <a:lnTo>
                  <a:pt x="273427" y="1740265"/>
                </a:lnTo>
                <a:lnTo>
                  <a:pt x="244159" y="1707016"/>
                </a:lnTo>
                <a:lnTo>
                  <a:pt x="216311" y="1672532"/>
                </a:lnTo>
                <a:lnTo>
                  <a:pt x="189928" y="1636858"/>
                </a:lnTo>
                <a:lnTo>
                  <a:pt x="165054" y="1600040"/>
                </a:lnTo>
                <a:lnTo>
                  <a:pt x="141737" y="1562124"/>
                </a:lnTo>
                <a:lnTo>
                  <a:pt x="120023" y="1523155"/>
                </a:lnTo>
                <a:lnTo>
                  <a:pt x="99956" y="1483180"/>
                </a:lnTo>
                <a:lnTo>
                  <a:pt x="81582" y="1442244"/>
                </a:lnTo>
                <a:lnTo>
                  <a:pt x="64949" y="1400394"/>
                </a:lnTo>
                <a:lnTo>
                  <a:pt x="50100" y="1357674"/>
                </a:lnTo>
                <a:lnTo>
                  <a:pt x="37083" y="1314131"/>
                </a:lnTo>
                <a:lnTo>
                  <a:pt x="25943" y="1269810"/>
                </a:lnTo>
                <a:lnTo>
                  <a:pt x="16725" y="1224758"/>
                </a:lnTo>
                <a:lnTo>
                  <a:pt x="9477" y="1179020"/>
                </a:lnTo>
                <a:lnTo>
                  <a:pt x="4242" y="1132642"/>
                </a:lnTo>
                <a:lnTo>
                  <a:pt x="1068" y="1085670"/>
                </a:lnTo>
                <a:lnTo>
                  <a:pt x="0" y="1038149"/>
                </a:lnTo>
                <a:lnTo>
                  <a:pt x="1068" y="990629"/>
                </a:lnTo>
                <a:lnTo>
                  <a:pt x="4242" y="943657"/>
                </a:lnTo>
                <a:lnTo>
                  <a:pt x="9477" y="897279"/>
                </a:lnTo>
                <a:lnTo>
                  <a:pt x="16725" y="851541"/>
                </a:lnTo>
                <a:lnTo>
                  <a:pt x="25943" y="806489"/>
                </a:lnTo>
                <a:lnTo>
                  <a:pt x="37083" y="762168"/>
                </a:lnTo>
                <a:lnTo>
                  <a:pt x="50100" y="718625"/>
                </a:lnTo>
                <a:lnTo>
                  <a:pt x="64949" y="675905"/>
                </a:lnTo>
                <a:lnTo>
                  <a:pt x="81582" y="634055"/>
                </a:lnTo>
                <a:lnTo>
                  <a:pt x="99956" y="593119"/>
                </a:lnTo>
                <a:lnTo>
                  <a:pt x="120023" y="553144"/>
                </a:lnTo>
                <a:lnTo>
                  <a:pt x="141737" y="514175"/>
                </a:lnTo>
                <a:lnTo>
                  <a:pt x="165054" y="476259"/>
                </a:lnTo>
                <a:lnTo>
                  <a:pt x="189928" y="439441"/>
                </a:lnTo>
                <a:lnTo>
                  <a:pt x="216311" y="403767"/>
                </a:lnTo>
                <a:lnTo>
                  <a:pt x="244159" y="369283"/>
                </a:lnTo>
                <a:lnTo>
                  <a:pt x="273427" y="336034"/>
                </a:lnTo>
                <a:lnTo>
                  <a:pt x="304067" y="304067"/>
                </a:lnTo>
                <a:lnTo>
                  <a:pt x="336034" y="273426"/>
                </a:lnTo>
                <a:lnTo>
                  <a:pt x="369283" y="244159"/>
                </a:lnTo>
                <a:lnTo>
                  <a:pt x="403767" y="216311"/>
                </a:lnTo>
                <a:lnTo>
                  <a:pt x="439441" y="189927"/>
                </a:lnTo>
                <a:lnTo>
                  <a:pt x="476259" y="165054"/>
                </a:lnTo>
                <a:lnTo>
                  <a:pt x="514175" y="141737"/>
                </a:lnTo>
                <a:lnTo>
                  <a:pt x="553144" y="120023"/>
                </a:lnTo>
                <a:lnTo>
                  <a:pt x="593119" y="99956"/>
                </a:lnTo>
                <a:lnTo>
                  <a:pt x="634055" y="81582"/>
                </a:lnTo>
                <a:lnTo>
                  <a:pt x="675905" y="64949"/>
                </a:lnTo>
                <a:lnTo>
                  <a:pt x="718625" y="50100"/>
                </a:lnTo>
                <a:lnTo>
                  <a:pt x="762168" y="37083"/>
                </a:lnTo>
                <a:lnTo>
                  <a:pt x="806489" y="25943"/>
                </a:lnTo>
                <a:lnTo>
                  <a:pt x="851541" y="16725"/>
                </a:lnTo>
                <a:lnTo>
                  <a:pt x="897279" y="9477"/>
                </a:lnTo>
                <a:lnTo>
                  <a:pt x="943657" y="4242"/>
                </a:lnTo>
                <a:lnTo>
                  <a:pt x="990629" y="1068"/>
                </a:lnTo>
                <a:lnTo>
                  <a:pt x="1038149" y="0"/>
                </a:lnTo>
                <a:lnTo>
                  <a:pt x="1089628" y="1275"/>
                </a:lnTo>
                <a:lnTo>
                  <a:pt x="1140758" y="5080"/>
                </a:lnTo>
                <a:lnTo>
                  <a:pt x="1191453" y="11377"/>
                </a:lnTo>
                <a:lnTo>
                  <a:pt x="1241628" y="20132"/>
                </a:lnTo>
                <a:lnTo>
                  <a:pt x="1291199" y="31309"/>
                </a:lnTo>
                <a:lnTo>
                  <a:pt x="1340080" y="44874"/>
                </a:lnTo>
                <a:lnTo>
                  <a:pt x="1388186" y="60790"/>
                </a:lnTo>
                <a:lnTo>
                  <a:pt x="1435432" y="79024"/>
                </a:lnTo>
                <a:lnTo>
                  <a:pt x="1481734" y="99539"/>
                </a:lnTo>
                <a:lnTo>
                  <a:pt x="1527005" y="122300"/>
                </a:lnTo>
                <a:lnTo>
                  <a:pt x="1571160" y="147273"/>
                </a:lnTo>
                <a:lnTo>
                  <a:pt x="1614116" y="174421"/>
                </a:lnTo>
                <a:lnTo>
                  <a:pt x="1655786" y="203710"/>
                </a:lnTo>
                <a:lnTo>
                  <a:pt x="1696085" y="235104"/>
                </a:lnTo>
                <a:lnTo>
                  <a:pt x="1734929" y="268568"/>
                </a:lnTo>
                <a:lnTo>
                  <a:pt x="1772232" y="304067"/>
                </a:lnTo>
                <a:lnTo>
                  <a:pt x="1807731" y="341370"/>
                </a:lnTo>
                <a:lnTo>
                  <a:pt x="1841195" y="380214"/>
                </a:lnTo>
                <a:lnTo>
                  <a:pt x="1872589" y="420513"/>
                </a:lnTo>
                <a:lnTo>
                  <a:pt x="1901878" y="462183"/>
                </a:lnTo>
                <a:lnTo>
                  <a:pt x="1929026" y="505139"/>
                </a:lnTo>
                <a:lnTo>
                  <a:pt x="1953998" y="549295"/>
                </a:lnTo>
                <a:lnTo>
                  <a:pt x="1976760" y="594566"/>
                </a:lnTo>
                <a:lnTo>
                  <a:pt x="1997275" y="640867"/>
                </a:lnTo>
                <a:lnTo>
                  <a:pt x="2015508" y="688113"/>
                </a:lnTo>
                <a:lnTo>
                  <a:pt x="2031425" y="736219"/>
                </a:lnTo>
                <a:lnTo>
                  <a:pt x="2044990" y="785100"/>
                </a:lnTo>
                <a:lnTo>
                  <a:pt x="2056167" y="834671"/>
                </a:lnTo>
                <a:lnTo>
                  <a:pt x="2064922" y="884846"/>
                </a:lnTo>
                <a:lnTo>
                  <a:pt x="2071219" y="935541"/>
                </a:lnTo>
                <a:lnTo>
                  <a:pt x="2075024" y="986671"/>
                </a:lnTo>
                <a:lnTo>
                  <a:pt x="2076299" y="1038149"/>
                </a:lnTo>
                <a:lnTo>
                  <a:pt x="2075231" y="1085670"/>
                </a:lnTo>
                <a:lnTo>
                  <a:pt x="2072057" y="1132642"/>
                </a:lnTo>
                <a:lnTo>
                  <a:pt x="2066822" y="1179020"/>
                </a:lnTo>
                <a:lnTo>
                  <a:pt x="2059574" y="1224758"/>
                </a:lnTo>
                <a:lnTo>
                  <a:pt x="2050356" y="1269810"/>
                </a:lnTo>
                <a:lnTo>
                  <a:pt x="2039216" y="1314131"/>
                </a:lnTo>
                <a:lnTo>
                  <a:pt x="2026199" y="1357674"/>
                </a:lnTo>
                <a:lnTo>
                  <a:pt x="2011350" y="1400394"/>
                </a:lnTo>
                <a:lnTo>
                  <a:pt x="1994717" y="1442244"/>
                </a:lnTo>
                <a:lnTo>
                  <a:pt x="1976343" y="1483180"/>
                </a:lnTo>
                <a:lnTo>
                  <a:pt x="1956277" y="1523155"/>
                </a:lnTo>
                <a:lnTo>
                  <a:pt x="1934562" y="1562124"/>
                </a:lnTo>
                <a:lnTo>
                  <a:pt x="1911245" y="1600040"/>
                </a:lnTo>
                <a:lnTo>
                  <a:pt x="1886372" y="1636858"/>
                </a:lnTo>
                <a:lnTo>
                  <a:pt x="1859988" y="1672532"/>
                </a:lnTo>
                <a:lnTo>
                  <a:pt x="1832140" y="1707016"/>
                </a:lnTo>
                <a:lnTo>
                  <a:pt x="1802873" y="1740265"/>
                </a:lnTo>
                <a:lnTo>
                  <a:pt x="1772233" y="1772232"/>
                </a:lnTo>
                <a:lnTo>
                  <a:pt x="1740265" y="1802872"/>
                </a:lnTo>
                <a:lnTo>
                  <a:pt x="1707017" y="1832140"/>
                </a:lnTo>
                <a:lnTo>
                  <a:pt x="1672532" y="1859988"/>
                </a:lnTo>
                <a:lnTo>
                  <a:pt x="1636858" y="1886371"/>
                </a:lnTo>
                <a:lnTo>
                  <a:pt x="1600040" y="1911245"/>
                </a:lnTo>
                <a:lnTo>
                  <a:pt x="1562124" y="1934562"/>
                </a:lnTo>
                <a:lnTo>
                  <a:pt x="1523155" y="1956276"/>
                </a:lnTo>
                <a:lnTo>
                  <a:pt x="1483180" y="1976343"/>
                </a:lnTo>
                <a:lnTo>
                  <a:pt x="1442245" y="1994716"/>
                </a:lnTo>
                <a:lnTo>
                  <a:pt x="1400394" y="2011350"/>
                </a:lnTo>
                <a:lnTo>
                  <a:pt x="1357674" y="2026199"/>
                </a:lnTo>
                <a:lnTo>
                  <a:pt x="1314131" y="2039216"/>
                </a:lnTo>
                <a:lnTo>
                  <a:pt x="1269811" y="2050356"/>
                </a:lnTo>
                <a:lnTo>
                  <a:pt x="1224758" y="2059574"/>
                </a:lnTo>
                <a:lnTo>
                  <a:pt x="1179020" y="2066822"/>
                </a:lnTo>
                <a:lnTo>
                  <a:pt x="1132642" y="2072057"/>
                </a:lnTo>
                <a:lnTo>
                  <a:pt x="1085670" y="2075231"/>
                </a:lnTo>
                <a:lnTo>
                  <a:pt x="1038149" y="2076299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875523" y="2891631"/>
            <a:ext cx="1295400" cy="96202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algn="ctr" marL="12700" marR="5080">
              <a:lnSpc>
                <a:spcPct val="114999"/>
              </a:lnSpc>
              <a:spcBef>
                <a:spcPts val="225"/>
              </a:spcBef>
            </a:pPr>
            <a:r>
              <a:rPr dirty="0" sz="2000" spc="-10" b="1">
                <a:solidFill>
                  <a:srgbClr val="FFFFFF"/>
                </a:solidFill>
                <a:latin typeface="MS PGothic"/>
                <a:cs typeface="MS PGothic"/>
              </a:rPr>
              <a:t>工具</a:t>
            </a:r>
            <a:r>
              <a:rPr dirty="0" sz="2000" spc="-15" b="1">
                <a:solidFill>
                  <a:srgbClr val="FFFFFF"/>
                </a:solidFill>
                <a:latin typeface="MS PGothic"/>
                <a:cs typeface="MS PGothic"/>
              </a:rPr>
              <a:t>复</a:t>
            </a:r>
            <a:r>
              <a:rPr dirty="0" sz="2000" spc="-15" b="1">
                <a:solidFill>
                  <a:srgbClr val="FFFFFF"/>
                </a:solidFill>
                <a:latin typeface="黑体"/>
                <a:cs typeface="黑体"/>
              </a:rPr>
              <a:t>杂</a:t>
            </a:r>
            <a:r>
              <a:rPr dirty="0" sz="2000" spc="-5" b="1">
                <a:solidFill>
                  <a:srgbClr val="FFFFFF"/>
                </a:solidFill>
                <a:latin typeface="MS PGothic"/>
                <a:cs typeface="MS PGothic"/>
              </a:rPr>
              <a:t>度  </a:t>
            </a:r>
            <a:r>
              <a:rPr dirty="0" sz="1600" spc="25" b="1">
                <a:solidFill>
                  <a:srgbClr val="FFFFFF"/>
                </a:solidFill>
                <a:latin typeface="Roboto"/>
                <a:cs typeface="Roboto"/>
              </a:rPr>
              <a:t>Tooling  Complexity</a:t>
            </a:r>
            <a:endParaRPr sz="1600">
              <a:latin typeface="Roboto"/>
              <a:cs typeface="Robo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01822" y="3251633"/>
            <a:ext cx="5162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34495E"/>
                </a:solidFill>
                <a:latin typeface="Arial"/>
                <a:cs typeface="Arial"/>
              </a:rPr>
              <a:t>VS.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30750" y="2845562"/>
            <a:ext cx="5815965" cy="11264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5" b="1">
                <a:solidFill>
                  <a:srgbClr val="34495E"/>
                </a:solidFill>
                <a:latin typeface="MS PGothic"/>
                <a:cs typeface="MS PGothic"/>
              </a:rPr>
              <a:t>工具复</a:t>
            </a:r>
            <a:r>
              <a:rPr dirty="0" sz="3600" spc="-15" b="1">
                <a:solidFill>
                  <a:srgbClr val="34495E"/>
                </a:solidFill>
                <a:latin typeface="黑体"/>
                <a:cs typeface="黑体"/>
              </a:rPr>
              <a:t>杂</a:t>
            </a:r>
            <a:r>
              <a:rPr dirty="0" sz="3600" spc="-15" b="1">
                <a:solidFill>
                  <a:srgbClr val="34495E"/>
                </a:solidFill>
                <a:latin typeface="MS PGothic"/>
                <a:cs typeface="MS PGothic"/>
              </a:rPr>
              <a:t>度是我</a:t>
            </a:r>
            <a:r>
              <a:rPr dirty="0" sz="3600" spc="-15" b="1">
                <a:solidFill>
                  <a:srgbClr val="34495E"/>
                </a:solidFill>
                <a:latin typeface="黑体"/>
                <a:cs typeface="黑体"/>
              </a:rPr>
              <a:t>们为</a:t>
            </a:r>
            <a:r>
              <a:rPr dirty="0" sz="3600" spc="-15" b="1">
                <a:solidFill>
                  <a:srgbClr val="34495E"/>
                </a:solidFill>
                <a:latin typeface="MS PGothic"/>
                <a:cs typeface="MS PGothic"/>
              </a:rPr>
              <a:t>了</a:t>
            </a:r>
            <a:endParaRPr sz="3600">
              <a:latin typeface="MS PGothic"/>
              <a:cs typeface="MS PGothic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3600" spc="-15" b="1">
                <a:solidFill>
                  <a:srgbClr val="34495E"/>
                </a:solidFill>
                <a:latin typeface="黑体"/>
                <a:cs typeface="黑体"/>
              </a:rPr>
              <a:t>处</a:t>
            </a:r>
            <a:r>
              <a:rPr dirty="0" sz="3600" spc="-15" b="1">
                <a:solidFill>
                  <a:srgbClr val="34495E"/>
                </a:solidFill>
                <a:latin typeface="MS PGothic"/>
                <a:cs typeface="MS PGothic"/>
              </a:rPr>
              <a:t>理内在复</a:t>
            </a:r>
            <a:r>
              <a:rPr dirty="0" sz="3600" spc="-15" b="1">
                <a:solidFill>
                  <a:srgbClr val="34495E"/>
                </a:solidFill>
                <a:latin typeface="黑体"/>
                <a:cs typeface="黑体"/>
              </a:rPr>
              <a:t>杂</a:t>
            </a:r>
            <a:r>
              <a:rPr dirty="0" sz="3600" spc="-15" b="1">
                <a:solidFill>
                  <a:srgbClr val="34495E"/>
                </a:solidFill>
                <a:latin typeface="MS PGothic"/>
                <a:cs typeface="MS PGothic"/>
              </a:rPr>
              <a:t>度所做的投</a:t>
            </a:r>
            <a:r>
              <a:rPr dirty="0" sz="3600" spc="-15" b="1">
                <a:solidFill>
                  <a:srgbClr val="34495E"/>
                </a:solidFill>
                <a:latin typeface="黑体"/>
                <a:cs typeface="黑体"/>
              </a:rPr>
              <a:t>资</a:t>
            </a:r>
            <a:r>
              <a:rPr dirty="0" sz="3600" spc="-15" b="1">
                <a:solidFill>
                  <a:srgbClr val="34495E"/>
                </a:solidFill>
                <a:latin typeface="MS PGothic"/>
                <a:cs typeface="MS PGothic"/>
              </a:rPr>
              <a:t>。</a:t>
            </a:r>
            <a:endParaRPr sz="3600">
              <a:latin typeface="MS PGothic"/>
              <a:cs typeface="MS P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11799" y="2925649"/>
            <a:ext cx="0" cy="1025525"/>
          </a:xfrm>
          <a:custGeom>
            <a:avLst/>
            <a:gdLst/>
            <a:ahLst/>
            <a:cxnLst/>
            <a:rect l="l" t="t" r="r" b="b"/>
            <a:pathLst>
              <a:path w="0" h="1025525">
                <a:moveTo>
                  <a:pt x="0" y="1025399"/>
                </a:moveTo>
                <a:lnTo>
                  <a:pt x="0" y="0"/>
                </a:lnTo>
              </a:path>
            </a:pathLst>
          </a:custGeom>
          <a:ln w="76199">
            <a:solidFill>
              <a:srgbClr val="42B983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7824" y="2295300"/>
            <a:ext cx="2076450" cy="2076450"/>
          </a:xfrm>
          <a:custGeom>
            <a:avLst/>
            <a:gdLst/>
            <a:ahLst/>
            <a:cxnLst/>
            <a:rect l="l" t="t" r="r" b="b"/>
            <a:pathLst>
              <a:path w="2076450" h="2076450">
                <a:moveTo>
                  <a:pt x="1038149" y="2076299"/>
                </a:moveTo>
                <a:lnTo>
                  <a:pt x="990629" y="2075231"/>
                </a:lnTo>
                <a:lnTo>
                  <a:pt x="943657" y="2072057"/>
                </a:lnTo>
                <a:lnTo>
                  <a:pt x="897279" y="2066822"/>
                </a:lnTo>
                <a:lnTo>
                  <a:pt x="851541" y="2059574"/>
                </a:lnTo>
                <a:lnTo>
                  <a:pt x="806489" y="2050356"/>
                </a:lnTo>
                <a:lnTo>
                  <a:pt x="762168" y="2039216"/>
                </a:lnTo>
                <a:lnTo>
                  <a:pt x="718625" y="2026199"/>
                </a:lnTo>
                <a:lnTo>
                  <a:pt x="675905" y="2011350"/>
                </a:lnTo>
                <a:lnTo>
                  <a:pt x="634055" y="1994716"/>
                </a:lnTo>
                <a:lnTo>
                  <a:pt x="593119" y="1976343"/>
                </a:lnTo>
                <a:lnTo>
                  <a:pt x="553144" y="1956276"/>
                </a:lnTo>
                <a:lnTo>
                  <a:pt x="514175" y="1934562"/>
                </a:lnTo>
                <a:lnTo>
                  <a:pt x="476259" y="1911245"/>
                </a:lnTo>
                <a:lnTo>
                  <a:pt x="439441" y="1886371"/>
                </a:lnTo>
                <a:lnTo>
                  <a:pt x="403767" y="1859988"/>
                </a:lnTo>
                <a:lnTo>
                  <a:pt x="369283" y="1832140"/>
                </a:lnTo>
                <a:lnTo>
                  <a:pt x="336034" y="1802872"/>
                </a:lnTo>
                <a:lnTo>
                  <a:pt x="304067" y="1772232"/>
                </a:lnTo>
                <a:lnTo>
                  <a:pt x="273426" y="1740265"/>
                </a:lnTo>
                <a:lnTo>
                  <a:pt x="244159" y="1707016"/>
                </a:lnTo>
                <a:lnTo>
                  <a:pt x="216311" y="1672532"/>
                </a:lnTo>
                <a:lnTo>
                  <a:pt x="189927" y="1636858"/>
                </a:lnTo>
                <a:lnTo>
                  <a:pt x="165054" y="1600040"/>
                </a:lnTo>
                <a:lnTo>
                  <a:pt x="141737" y="1562124"/>
                </a:lnTo>
                <a:lnTo>
                  <a:pt x="120023" y="1523155"/>
                </a:lnTo>
                <a:lnTo>
                  <a:pt x="99956" y="1483180"/>
                </a:lnTo>
                <a:lnTo>
                  <a:pt x="81582" y="1442244"/>
                </a:lnTo>
                <a:lnTo>
                  <a:pt x="64949" y="1400394"/>
                </a:lnTo>
                <a:lnTo>
                  <a:pt x="50100" y="1357674"/>
                </a:lnTo>
                <a:lnTo>
                  <a:pt x="37083" y="1314131"/>
                </a:lnTo>
                <a:lnTo>
                  <a:pt x="25943" y="1269810"/>
                </a:lnTo>
                <a:lnTo>
                  <a:pt x="16725" y="1224758"/>
                </a:lnTo>
                <a:lnTo>
                  <a:pt x="9477" y="1179020"/>
                </a:lnTo>
                <a:lnTo>
                  <a:pt x="4242" y="1132642"/>
                </a:lnTo>
                <a:lnTo>
                  <a:pt x="1068" y="1085670"/>
                </a:lnTo>
                <a:lnTo>
                  <a:pt x="0" y="1038149"/>
                </a:lnTo>
                <a:lnTo>
                  <a:pt x="1068" y="990629"/>
                </a:lnTo>
                <a:lnTo>
                  <a:pt x="4242" y="943657"/>
                </a:lnTo>
                <a:lnTo>
                  <a:pt x="9477" y="897279"/>
                </a:lnTo>
                <a:lnTo>
                  <a:pt x="16725" y="851541"/>
                </a:lnTo>
                <a:lnTo>
                  <a:pt x="25943" y="806489"/>
                </a:lnTo>
                <a:lnTo>
                  <a:pt x="37083" y="762168"/>
                </a:lnTo>
                <a:lnTo>
                  <a:pt x="50100" y="718625"/>
                </a:lnTo>
                <a:lnTo>
                  <a:pt x="64949" y="675905"/>
                </a:lnTo>
                <a:lnTo>
                  <a:pt x="81582" y="634055"/>
                </a:lnTo>
                <a:lnTo>
                  <a:pt x="99956" y="593119"/>
                </a:lnTo>
                <a:lnTo>
                  <a:pt x="120023" y="553144"/>
                </a:lnTo>
                <a:lnTo>
                  <a:pt x="141737" y="514175"/>
                </a:lnTo>
                <a:lnTo>
                  <a:pt x="165054" y="476259"/>
                </a:lnTo>
                <a:lnTo>
                  <a:pt x="189927" y="439441"/>
                </a:lnTo>
                <a:lnTo>
                  <a:pt x="216311" y="403767"/>
                </a:lnTo>
                <a:lnTo>
                  <a:pt x="244159" y="369283"/>
                </a:lnTo>
                <a:lnTo>
                  <a:pt x="273426" y="336034"/>
                </a:lnTo>
                <a:lnTo>
                  <a:pt x="304067" y="304067"/>
                </a:lnTo>
                <a:lnTo>
                  <a:pt x="336034" y="273426"/>
                </a:lnTo>
                <a:lnTo>
                  <a:pt x="369283" y="244159"/>
                </a:lnTo>
                <a:lnTo>
                  <a:pt x="403767" y="216311"/>
                </a:lnTo>
                <a:lnTo>
                  <a:pt x="439441" y="189927"/>
                </a:lnTo>
                <a:lnTo>
                  <a:pt x="476259" y="165054"/>
                </a:lnTo>
                <a:lnTo>
                  <a:pt x="514175" y="141737"/>
                </a:lnTo>
                <a:lnTo>
                  <a:pt x="553144" y="120023"/>
                </a:lnTo>
                <a:lnTo>
                  <a:pt x="593119" y="99956"/>
                </a:lnTo>
                <a:lnTo>
                  <a:pt x="634055" y="81582"/>
                </a:lnTo>
                <a:lnTo>
                  <a:pt x="675905" y="64949"/>
                </a:lnTo>
                <a:lnTo>
                  <a:pt x="718625" y="50100"/>
                </a:lnTo>
                <a:lnTo>
                  <a:pt x="762168" y="37083"/>
                </a:lnTo>
                <a:lnTo>
                  <a:pt x="806489" y="25943"/>
                </a:lnTo>
                <a:lnTo>
                  <a:pt x="851541" y="16725"/>
                </a:lnTo>
                <a:lnTo>
                  <a:pt x="897279" y="9477"/>
                </a:lnTo>
                <a:lnTo>
                  <a:pt x="943657" y="4242"/>
                </a:lnTo>
                <a:lnTo>
                  <a:pt x="990629" y="1068"/>
                </a:lnTo>
                <a:lnTo>
                  <a:pt x="1038149" y="0"/>
                </a:lnTo>
                <a:lnTo>
                  <a:pt x="1089628" y="1275"/>
                </a:lnTo>
                <a:lnTo>
                  <a:pt x="1140758" y="5080"/>
                </a:lnTo>
                <a:lnTo>
                  <a:pt x="1191453" y="11377"/>
                </a:lnTo>
                <a:lnTo>
                  <a:pt x="1241628" y="20132"/>
                </a:lnTo>
                <a:lnTo>
                  <a:pt x="1291199" y="31309"/>
                </a:lnTo>
                <a:lnTo>
                  <a:pt x="1340080" y="44874"/>
                </a:lnTo>
                <a:lnTo>
                  <a:pt x="1388186" y="60790"/>
                </a:lnTo>
                <a:lnTo>
                  <a:pt x="1435432" y="79024"/>
                </a:lnTo>
                <a:lnTo>
                  <a:pt x="1481733" y="99539"/>
                </a:lnTo>
                <a:lnTo>
                  <a:pt x="1527004" y="122300"/>
                </a:lnTo>
                <a:lnTo>
                  <a:pt x="1571160" y="147273"/>
                </a:lnTo>
                <a:lnTo>
                  <a:pt x="1614116" y="174421"/>
                </a:lnTo>
                <a:lnTo>
                  <a:pt x="1655786" y="203710"/>
                </a:lnTo>
                <a:lnTo>
                  <a:pt x="1696085" y="235104"/>
                </a:lnTo>
                <a:lnTo>
                  <a:pt x="1734929" y="268568"/>
                </a:lnTo>
                <a:lnTo>
                  <a:pt x="1772232" y="304067"/>
                </a:lnTo>
                <a:lnTo>
                  <a:pt x="1807731" y="341370"/>
                </a:lnTo>
                <a:lnTo>
                  <a:pt x="1841195" y="380214"/>
                </a:lnTo>
                <a:lnTo>
                  <a:pt x="1872589" y="420513"/>
                </a:lnTo>
                <a:lnTo>
                  <a:pt x="1901878" y="462183"/>
                </a:lnTo>
                <a:lnTo>
                  <a:pt x="1929026" y="505139"/>
                </a:lnTo>
                <a:lnTo>
                  <a:pt x="1953999" y="549295"/>
                </a:lnTo>
                <a:lnTo>
                  <a:pt x="1976760" y="594566"/>
                </a:lnTo>
                <a:lnTo>
                  <a:pt x="1997275" y="640867"/>
                </a:lnTo>
                <a:lnTo>
                  <a:pt x="2015509" y="688113"/>
                </a:lnTo>
                <a:lnTo>
                  <a:pt x="2031425" y="736219"/>
                </a:lnTo>
                <a:lnTo>
                  <a:pt x="2044990" y="785100"/>
                </a:lnTo>
                <a:lnTo>
                  <a:pt x="2056167" y="834671"/>
                </a:lnTo>
                <a:lnTo>
                  <a:pt x="2064922" y="884846"/>
                </a:lnTo>
                <a:lnTo>
                  <a:pt x="2071219" y="935541"/>
                </a:lnTo>
                <a:lnTo>
                  <a:pt x="2075024" y="986671"/>
                </a:lnTo>
                <a:lnTo>
                  <a:pt x="2076299" y="1038149"/>
                </a:lnTo>
                <a:lnTo>
                  <a:pt x="2075231" y="1085670"/>
                </a:lnTo>
                <a:lnTo>
                  <a:pt x="2072057" y="1132642"/>
                </a:lnTo>
                <a:lnTo>
                  <a:pt x="2066822" y="1179020"/>
                </a:lnTo>
                <a:lnTo>
                  <a:pt x="2059574" y="1224758"/>
                </a:lnTo>
                <a:lnTo>
                  <a:pt x="2050356" y="1269810"/>
                </a:lnTo>
                <a:lnTo>
                  <a:pt x="2039216" y="1314131"/>
                </a:lnTo>
                <a:lnTo>
                  <a:pt x="2026199" y="1357674"/>
                </a:lnTo>
                <a:lnTo>
                  <a:pt x="2011350" y="1400394"/>
                </a:lnTo>
                <a:lnTo>
                  <a:pt x="1994716" y="1442244"/>
                </a:lnTo>
                <a:lnTo>
                  <a:pt x="1976343" y="1483180"/>
                </a:lnTo>
                <a:lnTo>
                  <a:pt x="1956276" y="1523155"/>
                </a:lnTo>
                <a:lnTo>
                  <a:pt x="1934562" y="1562124"/>
                </a:lnTo>
                <a:lnTo>
                  <a:pt x="1911245" y="1600040"/>
                </a:lnTo>
                <a:lnTo>
                  <a:pt x="1886371" y="1636858"/>
                </a:lnTo>
                <a:lnTo>
                  <a:pt x="1859988" y="1672532"/>
                </a:lnTo>
                <a:lnTo>
                  <a:pt x="1832140" y="1707016"/>
                </a:lnTo>
                <a:lnTo>
                  <a:pt x="1802872" y="1740265"/>
                </a:lnTo>
                <a:lnTo>
                  <a:pt x="1772232" y="1772232"/>
                </a:lnTo>
                <a:lnTo>
                  <a:pt x="1740265" y="1802872"/>
                </a:lnTo>
                <a:lnTo>
                  <a:pt x="1707016" y="1832140"/>
                </a:lnTo>
                <a:lnTo>
                  <a:pt x="1672532" y="1859988"/>
                </a:lnTo>
                <a:lnTo>
                  <a:pt x="1636858" y="1886371"/>
                </a:lnTo>
                <a:lnTo>
                  <a:pt x="1600040" y="1911245"/>
                </a:lnTo>
                <a:lnTo>
                  <a:pt x="1562124" y="1934562"/>
                </a:lnTo>
                <a:lnTo>
                  <a:pt x="1523155" y="1956276"/>
                </a:lnTo>
                <a:lnTo>
                  <a:pt x="1483180" y="1976343"/>
                </a:lnTo>
                <a:lnTo>
                  <a:pt x="1442244" y="1994716"/>
                </a:lnTo>
                <a:lnTo>
                  <a:pt x="1400394" y="2011350"/>
                </a:lnTo>
                <a:lnTo>
                  <a:pt x="1357674" y="2026199"/>
                </a:lnTo>
                <a:lnTo>
                  <a:pt x="1314131" y="2039216"/>
                </a:lnTo>
                <a:lnTo>
                  <a:pt x="1269810" y="2050356"/>
                </a:lnTo>
                <a:lnTo>
                  <a:pt x="1224758" y="2059574"/>
                </a:lnTo>
                <a:lnTo>
                  <a:pt x="1179020" y="2066822"/>
                </a:lnTo>
                <a:lnTo>
                  <a:pt x="1132642" y="2072057"/>
                </a:lnTo>
                <a:lnTo>
                  <a:pt x="1085670" y="2075231"/>
                </a:lnTo>
                <a:lnTo>
                  <a:pt x="1038149" y="2076299"/>
                </a:lnTo>
                <a:close/>
              </a:path>
            </a:pathLst>
          </a:custGeom>
          <a:solidFill>
            <a:srgbClr val="E0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258523" y="3134377"/>
            <a:ext cx="129540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 b="1">
                <a:solidFill>
                  <a:srgbClr val="FFFFFF"/>
                </a:solidFill>
                <a:latin typeface="MS PGothic"/>
                <a:cs typeface="MS PGothic"/>
              </a:rPr>
              <a:t>内在</a:t>
            </a:r>
            <a:r>
              <a:rPr dirty="0" sz="2000" spc="-15" b="1">
                <a:solidFill>
                  <a:srgbClr val="FFFFFF"/>
                </a:solidFill>
                <a:latin typeface="MS PGothic"/>
                <a:cs typeface="MS PGothic"/>
              </a:rPr>
              <a:t>复</a:t>
            </a:r>
            <a:r>
              <a:rPr dirty="0" sz="2000" spc="-15" b="1">
                <a:solidFill>
                  <a:srgbClr val="FFFFFF"/>
                </a:solidFill>
                <a:latin typeface="黑体"/>
                <a:cs typeface="黑体"/>
              </a:rPr>
              <a:t>杂</a:t>
            </a:r>
            <a:r>
              <a:rPr dirty="0" sz="2000" spc="-10" b="1">
                <a:solidFill>
                  <a:srgbClr val="FFFFFF"/>
                </a:solidFill>
                <a:latin typeface="MS PGothic"/>
                <a:cs typeface="MS PGothic"/>
              </a:rPr>
              <a:t>度</a:t>
            </a:r>
            <a:endParaRPr sz="2000">
              <a:latin typeface="MS PGothic"/>
              <a:cs typeface="MS P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17049" y="2302549"/>
            <a:ext cx="1041400" cy="1041400"/>
          </a:xfrm>
          <a:custGeom>
            <a:avLst/>
            <a:gdLst/>
            <a:ahLst/>
            <a:cxnLst/>
            <a:rect l="l" t="t" r="r" b="b"/>
            <a:pathLst>
              <a:path w="1041400" h="1041400">
                <a:moveTo>
                  <a:pt x="520499" y="1040999"/>
                </a:moveTo>
                <a:lnTo>
                  <a:pt x="473123" y="1038872"/>
                </a:lnTo>
                <a:lnTo>
                  <a:pt x="426939" y="1032614"/>
                </a:lnTo>
                <a:lnTo>
                  <a:pt x="382130" y="1022407"/>
                </a:lnTo>
                <a:lnTo>
                  <a:pt x="338880" y="1008436"/>
                </a:lnTo>
                <a:lnTo>
                  <a:pt x="297373" y="990884"/>
                </a:lnTo>
                <a:lnTo>
                  <a:pt x="257793" y="969936"/>
                </a:lnTo>
                <a:lnTo>
                  <a:pt x="220324" y="945775"/>
                </a:lnTo>
                <a:lnTo>
                  <a:pt x="185148" y="918584"/>
                </a:lnTo>
                <a:lnTo>
                  <a:pt x="152450" y="888549"/>
                </a:lnTo>
                <a:lnTo>
                  <a:pt x="122415" y="855851"/>
                </a:lnTo>
                <a:lnTo>
                  <a:pt x="95224" y="820676"/>
                </a:lnTo>
                <a:lnTo>
                  <a:pt x="71063" y="783206"/>
                </a:lnTo>
                <a:lnTo>
                  <a:pt x="50115" y="743626"/>
                </a:lnTo>
                <a:lnTo>
                  <a:pt x="32563" y="702119"/>
                </a:lnTo>
                <a:lnTo>
                  <a:pt x="18592" y="658869"/>
                </a:lnTo>
                <a:lnTo>
                  <a:pt x="8385" y="614060"/>
                </a:lnTo>
                <a:lnTo>
                  <a:pt x="2127" y="567876"/>
                </a:lnTo>
                <a:lnTo>
                  <a:pt x="0" y="520499"/>
                </a:lnTo>
                <a:lnTo>
                  <a:pt x="2127" y="473123"/>
                </a:lnTo>
                <a:lnTo>
                  <a:pt x="8385" y="426939"/>
                </a:lnTo>
                <a:lnTo>
                  <a:pt x="18592" y="382130"/>
                </a:lnTo>
                <a:lnTo>
                  <a:pt x="32563" y="338880"/>
                </a:lnTo>
                <a:lnTo>
                  <a:pt x="50115" y="297373"/>
                </a:lnTo>
                <a:lnTo>
                  <a:pt x="71063" y="257793"/>
                </a:lnTo>
                <a:lnTo>
                  <a:pt x="95224" y="220323"/>
                </a:lnTo>
                <a:lnTo>
                  <a:pt x="122415" y="185148"/>
                </a:lnTo>
                <a:lnTo>
                  <a:pt x="152450" y="152450"/>
                </a:lnTo>
                <a:lnTo>
                  <a:pt x="185148" y="122415"/>
                </a:lnTo>
                <a:lnTo>
                  <a:pt x="220324" y="95224"/>
                </a:lnTo>
                <a:lnTo>
                  <a:pt x="257793" y="71063"/>
                </a:lnTo>
                <a:lnTo>
                  <a:pt x="297373" y="50115"/>
                </a:lnTo>
                <a:lnTo>
                  <a:pt x="338880" y="32563"/>
                </a:lnTo>
                <a:lnTo>
                  <a:pt x="382130" y="18592"/>
                </a:lnTo>
                <a:lnTo>
                  <a:pt x="426939" y="8385"/>
                </a:lnTo>
                <a:lnTo>
                  <a:pt x="473123" y="2127"/>
                </a:lnTo>
                <a:lnTo>
                  <a:pt x="520499" y="0"/>
                </a:lnTo>
                <a:lnTo>
                  <a:pt x="571945" y="2546"/>
                </a:lnTo>
                <a:lnTo>
                  <a:pt x="622518" y="10093"/>
                </a:lnTo>
                <a:lnTo>
                  <a:pt x="671879" y="22498"/>
                </a:lnTo>
                <a:lnTo>
                  <a:pt x="719686" y="39620"/>
                </a:lnTo>
                <a:lnTo>
                  <a:pt x="765598" y="61318"/>
                </a:lnTo>
                <a:lnTo>
                  <a:pt x="809273" y="87450"/>
                </a:lnTo>
                <a:lnTo>
                  <a:pt x="850371" y="117874"/>
                </a:lnTo>
                <a:lnTo>
                  <a:pt x="888549" y="152450"/>
                </a:lnTo>
                <a:lnTo>
                  <a:pt x="923125" y="190629"/>
                </a:lnTo>
                <a:lnTo>
                  <a:pt x="953549" y="231726"/>
                </a:lnTo>
                <a:lnTo>
                  <a:pt x="979681" y="275401"/>
                </a:lnTo>
                <a:lnTo>
                  <a:pt x="1001379" y="321313"/>
                </a:lnTo>
                <a:lnTo>
                  <a:pt x="1018501" y="369120"/>
                </a:lnTo>
                <a:lnTo>
                  <a:pt x="1030906" y="418481"/>
                </a:lnTo>
                <a:lnTo>
                  <a:pt x="1038453" y="469054"/>
                </a:lnTo>
                <a:lnTo>
                  <a:pt x="1040999" y="520499"/>
                </a:lnTo>
                <a:lnTo>
                  <a:pt x="1038872" y="567876"/>
                </a:lnTo>
                <a:lnTo>
                  <a:pt x="1032614" y="614060"/>
                </a:lnTo>
                <a:lnTo>
                  <a:pt x="1022407" y="658869"/>
                </a:lnTo>
                <a:lnTo>
                  <a:pt x="1008436" y="702119"/>
                </a:lnTo>
                <a:lnTo>
                  <a:pt x="990884" y="743626"/>
                </a:lnTo>
                <a:lnTo>
                  <a:pt x="969936" y="783206"/>
                </a:lnTo>
                <a:lnTo>
                  <a:pt x="945775" y="820676"/>
                </a:lnTo>
                <a:lnTo>
                  <a:pt x="918584" y="855851"/>
                </a:lnTo>
                <a:lnTo>
                  <a:pt x="888548" y="888549"/>
                </a:lnTo>
                <a:lnTo>
                  <a:pt x="855851" y="918584"/>
                </a:lnTo>
                <a:lnTo>
                  <a:pt x="820675" y="945775"/>
                </a:lnTo>
                <a:lnTo>
                  <a:pt x="783206" y="969936"/>
                </a:lnTo>
                <a:lnTo>
                  <a:pt x="743626" y="990884"/>
                </a:lnTo>
                <a:lnTo>
                  <a:pt x="702119" y="1008436"/>
                </a:lnTo>
                <a:lnTo>
                  <a:pt x="658869" y="1022407"/>
                </a:lnTo>
                <a:lnTo>
                  <a:pt x="614060" y="1032614"/>
                </a:lnTo>
                <a:lnTo>
                  <a:pt x="567876" y="1038872"/>
                </a:lnTo>
                <a:lnTo>
                  <a:pt x="520499" y="1040999"/>
                </a:lnTo>
                <a:close/>
              </a:path>
            </a:pathLst>
          </a:custGeom>
          <a:solidFill>
            <a:srgbClr val="8E7B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053387" y="2521298"/>
            <a:ext cx="558800" cy="520700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dirty="0" sz="1400" spc="-10" b="1">
                <a:solidFill>
                  <a:srgbClr val="FFFFFF"/>
                </a:solidFill>
                <a:latin typeface="MS PGothic"/>
                <a:cs typeface="MS PGothic"/>
              </a:rPr>
              <a:t>工具复</a:t>
            </a:r>
            <a:endParaRPr sz="1400">
              <a:latin typeface="MS PGothic"/>
              <a:cs typeface="MS PGothic"/>
            </a:endParaRPr>
          </a:p>
          <a:p>
            <a:pPr algn="ctr" marL="6350">
              <a:lnSpc>
                <a:spcPct val="100000"/>
              </a:lnSpc>
              <a:spcBef>
                <a:spcPts val="270"/>
              </a:spcBef>
            </a:pPr>
            <a:r>
              <a:rPr dirty="0" sz="1400" spc="-15" b="1">
                <a:solidFill>
                  <a:srgbClr val="FFFFFF"/>
                </a:solidFill>
                <a:latin typeface="黑体"/>
                <a:cs typeface="黑体"/>
              </a:rPr>
              <a:t>杂</a:t>
            </a:r>
            <a:r>
              <a:rPr dirty="0" sz="1400" spc="-10" b="1">
                <a:solidFill>
                  <a:srgbClr val="FFFFFF"/>
                </a:solidFill>
                <a:latin typeface="MS PGothic"/>
                <a:cs typeface="MS PGothic"/>
              </a:rPr>
              <a:t>度</a:t>
            </a:r>
            <a:endParaRPr sz="1400">
              <a:latin typeface="MS PGothic"/>
              <a:cs typeface="MS P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56774" y="4475500"/>
            <a:ext cx="1898650" cy="0"/>
          </a:xfrm>
          <a:custGeom>
            <a:avLst/>
            <a:gdLst/>
            <a:ahLst/>
            <a:cxnLst/>
            <a:rect l="l" t="t" r="r" b="b"/>
            <a:pathLst>
              <a:path w="1898650" h="0">
                <a:moveTo>
                  <a:pt x="0" y="0"/>
                </a:moveTo>
                <a:lnTo>
                  <a:pt x="1898399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861324" y="3460074"/>
            <a:ext cx="961390" cy="0"/>
          </a:xfrm>
          <a:custGeom>
            <a:avLst/>
            <a:gdLst/>
            <a:ahLst/>
            <a:cxnLst/>
            <a:rect l="l" t="t" r="r" b="b"/>
            <a:pathLst>
              <a:path w="961390" h="0">
                <a:moveTo>
                  <a:pt x="0" y="0"/>
                </a:moveTo>
                <a:lnTo>
                  <a:pt x="961199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341924" y="3466050"/>
            <a:ext cx="0" cy="771525"/>
          </a:xfrm>
          <a:custGeom>
            <a:avLst/>
            <a:gdLst/>
            <a:ahLst/>
            <a:cxnLst/>
            <a:rect l="l" t="t" r="r" b="b"/>
            <a:pathLst>
              <a:path w="0" h="771525">
                <a:moveTo>
                  <a:pt x="0" y="0"/>
                </a:moveTo>
                <a:lnTo>
                  <a:pt x="0" y="7712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883399" y="4237275"/>
            <a:ext cx="3464560" cy="998219"/>
          </a:xfrm>
          <a:custGeom>
            <a:avLst/>
            <a:gdLst/>
            <a:ahLst/>
            <a:cxnLst/>
            <a:rect l="l" t="t" r="r" b="b"/>
            <a:pathLst>
              <a:path w="3464560" h="998220">
                <a:moveTo>
                  <a:pt x="3464399" y="0"/>
                </a:moveTo>
                <a:lnTo>
                  <a:pt x="0" y="9977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890070" y="4499250"/>
            <a:ext cx="0" cy="735965"/>
          </a:xfrm>
          <a:custGeom>
            <a:avLst/>
            <a:gdLst/>
            <a:ahLst/>
            <a:cxnLst/>
            <a:rect l="l" t="t" r="r" b="b"/>
            <a:pathLst>
              <a:path w="0" h="735964">
                <a:moveTo>
                  <a:pt x="0" y="7355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026699" y="4746025"/>
            <a:ext cx="1177925" cy="998219"/>
          </a:xfrm>
          <a:custGeom>
            <a:avLst/>
            <a:gdLst/>
            <a:ahLst/>
            <a:cxnLst/>
            <a:rect l="l" t="t" r="r" b="b"/>
            <a:pathLst>
              <a:path w="1177925" h="998220">
                <a:moveTo>
                  <a:pt x="0" y="997799"/>
                </a:moveTo>
                <a:lnTo>
                  <a:pt x="588899" y="0"/>
                </a:lnTo>
                <a:lnTo>
                  <a:pt x="1177799" y="997799"/>
                </a:lnTo>
                <a:lnTo>
                  <a:pt x="0" y="997799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644900" y="756587"/>
            <a:ext cx="18542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>
                <a:solidFill>
                  <a:srgbClr val="34495E"/>
                </a:solidFill>
              </a:rPr>
              <a:t>工具太弱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2017-12-02T17:03:11Z</dcterms:created>
  <dcterms:modified xsi:type="dcterms:W3CDTF">2017-12-02T17:03:11Z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